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BDF903-4EAD-477F-A79D-89A4F266749D}" v="8" dt="2024-09-08T13:30:56.7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10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Rasicci" userId="dac5507c07e78f53" providerId="LiveId" clId="{17BDF903-4EAD-477F-A79D-89A4F266749D}"/>
    <pc:docChg chg="custSel addSld modSld modMainMaster">
      <pc:chgData name="John Rasicci" userId="dac5507c07e78f53" providerId="LiveId" clId="{17BDF903-4EAD-477F-A79D-89A4F266749D}" dt="2024-09-08T13:32:06.208" v="514" actId="14100"/>
      <pc:docMkLst>
        <pc:docMk/>
      </pc:docMkLst>
      <pc:sldChg chg="modSp new mod setBg modAnim">
        <pc:chgData name="John Rasicci" userId="dac5507c07e78f53" providerId="LiveId" clId="{17BDF903-4EAD-477F-A79D-89A4F266749D}" dt="2024-09-08T13:32:06.208" v="514" actId="14100"/>
        <pc:sldMkLst>
          <pc:docMk/>
          <pc:sldMk cId="2120692875" sldId="256"/>
        </pc:sldMkLst>
        <pc:spChg chg="mod">
          <ac:chgData name="John Rasicci" userId="dac5507c07e78f53" providerId="LiveId" clId="{17BDF903-4EAD-477F-A79D-89A4F266749D}" dt="2024-09-08T13:32:06.208" v="514" actId="14100"/>
          <ac:spMkLst>
            <pc:docMk/>
            <pc:sldMk cId="2120692875" sldId="256"/>
            <ac:spMk id="2" creationId="{A5ECFDB1-718D-B7D9-CF45-3AB4BF272A00}"/>
          </ac:spMkLst>
        </pc:spChg>
        <pc:spChg chg="mod">
          <ac:chgData name="John Rasicci" userId="dac5507c07e78f53" providerId="LiveId" clId="{17BDF903-4EAD-477F-A79D-89A4F266749D}" dt="2024-09-08T13:29:28.870" v="502" actId="20577"/>
          <ac:spMkLst>
            <pc:docMk/>
            <pc:sldMk cId="2120692875" sldId="256"/>
            <ac:spMk id="3" creationId="{B348C1BD-9589-EFDF-98D6-8968B23D2554}"/>
          </ac:spMkLst>
        </pc:spChg>
      </pc:sldChg>
      <pc:sldMasterChg chg="modSp modSldLayout">
        <pc:chgData name="John Rasicci" userId="dac5507c07e78f53" providerId="LiveId" clId="{17BDF903-4EAD-477F-A79D-89A4F266749D}" dt="2024-09-08T13:11:37.117" v="1"/>
        <pc:sldMasterMkLst>
          <pc:docMk/>
          <pc:sldMasterMk cId="1273951197" sldId="2147483648"/>
        </pc:sldMasterMkLst>
        <pc:spChg chg="mod">
          <ac:chgData name="John Rasicci" userId="dac5507c07e78f53" providerId="LiveId" clId="{17BDF903-4EAD-477F-A79D-89A4F266749D}" dt="2024-09-08T13:11:37.117" v="1"/>
          <ac:spMkLst>
            <pc:docMk/>
            <pc:sldMasterMk cId="1273951197" sldId="2147483648"/>
            <ac:spMk id="2" creationId="{5A65B703-CA1C-1123-BD4B-CCE6C3A51680}"/>
          </ac:spMkLst>
        </pc:spChg>
        <pc:spChg chg="mod">
          <ac:chgData name="John Rasicci" userId="dac5507c07e78f53" providerId="LiveId" clId="{17BDF903-4EAD-477F-A79D-89A4F266749D}" dt="2024-09-08T13:11:37.117" v="1"/>
          <ac:spMkLst>
            <pc:docMk/>
            <pc:sldMasterMk cId="1273951197" sldId="2147483648"/>
            <ac:spMk id="3" creationId="{4AB19A18-A209-E6E9-1700-0A2D682E9FD5}"/>
          </ac:spMkLst>
        </pc:spChg>
        <pc:spChg chg="mod">
          <ac:chgData name="John Rasicci" userId="dac5507c07e78f53" providerId="LiveId" clId="{17BDF903-4EAD-477F-A79D-89A4F266749D}" dt="2024-09-08T13:11:37.117" v="1"/>
          <ac:spMkLst>
            <pc:docMk/>
            <pc:sldMasterMk cId="1273951197" sldId="2147483648"/>
            <ac:spMk id="4" creationId="{762D1CD3-7E1A-75ED-F222-4BC1DB534B81}"/>
          </ac:spMkLst>
        </pc:spChg>
        <pc:spChg chg="mod">
          <ac:chgData name="John Rasicci" userId="dac5507c07e78f53" providerId="LiveId" clId="{17BDF903-4EAD-477F-A79D-89A4F266749D}" dt="2024-09-08T13:11:37.117" v="1"/>
          <ac:spMkLst>
            <pc:docMk/>
            <pc:sldMasterMk cId="1273951197" sldId="2147483648"/>
            <ac:spMk id="5" creationId="{A8ABC31E-A0D3-5B34-DA0C-7B14F515AFC6}"/>
          </ac:spMkLst>
        </pc:spChg>
        <pc:spChg chg="mod">
          <ac:chgData name="John Rasicci" userId="dac5507c07e78f53" providerId="LiveId" clId="{17BDF903-4EAD-477F-A79D-89A4F266749D}" dt="2024-09-08T13:11:37.117" v="1"/>
          <ac:spMkLst>
            <pc:docMk/>
            <pc:sldMasterMk cId="1273951197" sldId="2147483648"/>
            <ac:spMk id="6" creationId="{3AD2197D-5309-88E5-CEA4-E405108F2748}"/>
          </ac:spMkLst>
        </pc:spChg>
        <pc:sldLayoutChg chg="modSp">
          <pc:chgData name="John Rasicci" userId="dac5507c07e78f53" providerId="LiveId" clId="{17BDF903-4EAD-477F-A79D-89A4F266749D}" dt="2024-09-08T13:11:37.117" v="1"/>
          <pc:sldLayoutMkLst>
            <pc:docMk/>
            <pc:sldMasterMk cId="1273951197" sldId="2147483648"/>
            <pc:sldLayoutMk cId="877238630" sldId="2147483649"/>
          </pc:sldLayoutMkLst>
          <pc:spChg chg="mod">
            <ac:chgData name="John Rasicci" userId="dac5507c07e78f53" providerId="LiveId" clId="{17BDF903-4EAD-477F-A79D-89A4F266749D}" dt="2024-09-08T13:11:37.117" v="1"/>
            <ac:spMkLst>
              <pc:docMk/>
              <pc:sldMasterMk cId="1273951197" sldId="2147483648"/>
              <pc:sldLayoutMk cId="877238630" sldId="2147483649"/>
              <ac:spMk id="2" creationId="{B4171463-C394-B79A-F6CA-43BE900A4B7B}"/>
            </ac:spMkLst>
          </pc:spChg>
          <pc:spChg chg="mod">
            <ac:chgData name="John Rasicci" userId="dac5507c07e78f53" providerId="LiveId" clId="{17BDF903-4EAD-477F-A79D-89A4F266749D}" dt="2024-09-08T13:11:37.117" v="1"/>
            <ac:spMkLst>
              <pc:docMk/>
              <pc:sldMasterMk cId="1273951197" sldId="2147483648"/>
              <pc:sldLayoutMk cId="877238630" sldId="2147483649"/>
              <ac:spMk id="3" creationId="{B4A09311-E79E-D42B-1429-A61332A2C9CC}"/>
            </ac:spMkLst>
          </pc:spChg>
        </pc:sldLayoutChg>
        <pc:sldLayoutChg chg="modSp">
          <pc:chgData name="John Rasicci" userId="dac5507c07e78f53" providerId="LiveId" clId="{17BDF903-4EAD-477F-A79D-89A4F266749D}" dt="2024-09-08T13:11:37.117" v="1"/>
          <pc:sldLayoutMkLst>
            <pc:docMk/>
            <pc:sldMasterMk cId="1273951197" sldId="2147483648"/>
            <pc:sldLayoutMk cId="1366127014" sldId="2147483651"/>
          </pc:sldLayoutMkLst>
          <pc:spChg chg="mod">
            <ac:chgData name="John Rasicci" userId="dac5507c07e78f53" providerId="LiveId" clId="{17BDF903-4EAD-477F-A79D-89A4F266749D}" dt="2024-09-08T13:11:37.117" v="1"/>
            <ac:spMkLst>
              <pc:docMk/>
              <pc:sldMasterMk cId="1273951197" sldId="2147483648"/>
              <pc:sldLayoutMk cId="1366127014" sldId="2147483651"/>
              <ac:spMk id="2" creationId="{AE072655-A4A2-699C-4553-411A4248B65B}"/>
            </ac:spMkLst>
          </pc:spChg>
          <pc:spChg chg="mod">
            <ac:chgData name="John Rasicci" userId="dac5507c07e78f53" providerId="LiveId" clId="{17BDF903-4EAD-477F-A79D-89A4F266749D}" dt="2024-09-08T13:11:37.117" v="1"/>
            <ac:spMkLst>
              <pc:docMk/>
              <pc:sldMasterMk cId="1273951197" sldId="2147483648"/>
              <pc:sldLayoutMk cId="1366127014" sldId="2147483651"/>
              <ac:spMk id="3" creationId="{2EAFDD3F-2D6F-EF91-A560-6F53FF60849A}"/>
            </ac:spMkLst>
          </pc:spChg>
        </pc:sldLayoutChg>
        <pc:sldLayoutChg chg="modSp">
          <pc:chgData name="John Rasicci" userId="dac5507c07e78f53" providerId="LiveId" clId="{17BDF903-4EAD-477F-A79D-89A4F266749D}" dt="2024-09-08T13:11:37.117" v="1"/>
          <pc:sldLayoutMkLst>
            <pc:docMk/>
            <pc:sldMasterMk cId="1273951197" sldId="2147483648"/>
            <pc:sldLayoutMk cId="527690815" sldId="2147483652"/>
          </pc:sldLayoutMkLst>
          <pc:spChg chg="mod">
            <ac:chgData name="John Rasicci" userId="dac5507c07e78f53" providerId="LiveId" clId="{17BDF903-4EAD-477F-A79D-89A4F266749D}" dt="2024-09-08T13:11:37.117" v="1"/>
            <ac:spMkLst>
              <pc:docMk/>
              <pc:sldMasterMk cId="1273951197" sldId="2147483648"/>
              <pc:sldLayoutMk cId="527690815" sldId="2147483652"/>
              <ac:spMk id="3" creationId="{850AB045-B02A-CA27-4324-3CA689041BDC}"/>
            </ac:spMkLst>
          </pc:spChg>
          <pc:spChg chg="mod">
            <ac:chgData name="John Rasicci" userId="dac5507c07e78f53" providerId="LiveId" clId="{17BDF903-4EAD-477F-A79D-89A4F266749D}" dt="2024-09-08T13:11:37.117" v="1"/>
            <ac:spMkLst>
              <pc:docMk/>
              <pc:sldMasterMk cId="1273951197" sldId="2147483648"/>
              <pc:sldLayoutMk cId="527690815" sldId="2147483652"/>
              <ac:spMk id="4" creationId="{B6DD6030-2851-129B-0F40-DEF96371C3B6}"/>
            </ac:spMkLst>
          </pc:spChg>
        </pc:sldLayoutChg>
        <pc:sldLayoutChg chg="modSp">
          <pc:chgData name="John Rasicci" userId="dac5507c07e78f53" providerId="LiveId" clId="{17BDF903-4EAD-477F-A79D-89A4F266749D}" dt="2024-09-08T13:11:37.117" v="1"/>
          <pc:sldLayoutMkLst>
            <pc:docMk/>
            <pc:sldMasterMk cId="1273951197" sldId="2147483648"/>
            <pc:sldLayoutMk cId="535017975" sldId="2147483653"/>
          </pc:sldLayoutMkLst>
          <pc:spChg chg="mod">
            <ac:chgData name="John Rasicci" userId="dac5507c07e78f53" providerId="LiveId" clId="{17BDF903-4EAD-477F-A79D-89A4F266749D}" dt="2024-09-08T13:11:37.117" v="1"/>
            <ac:spMkLst>
              <pc:docMk/>
              <pc:sldMasterMk cId="1273951197" sldId="2147483648"/>
              <pc:sldLayoutMk cId="535017975" sldId="2147483653"/>
              <ac:spMk id="2" creationId="{144ABA4A-31A7-F590-6E51-D4819104C728}"/>
            </ac:spMkLst>
          </pc:spChg>
          <pc:spChg chg="mod">
            <ac:chgData name="John Rasicci" userId="dac5507c07e78f53" providerId="LiveId" clId="{17BDF903-4EAD-477F-A79D-89A4F266749D}" dt="2024-09-08T13:11:37.117" v="1"/>
            <ac:spMkLst>
              <pc:docMk/>
              <pc:sldMasterMk cId="1273951197" sldId="2147483648"/>
              <pc:sldLayoutMk cId="535017975" sldId="2147483653"/>
              <ac:spMk id="3" creationId="{DB036984-9172-01E5-DC5B-64A246BC376D}"/>
            </ac:spMkLst>
          </pc:spChg>
          <pc:spChg chg="mod">
            <ac:chgData name="John Rasicci" userId="dac5507c07e78f53" providerId="LiveId" clId="{17BDF903-4EAD-477F-A79D-89A4F266749D}" dt="2024-09-08T13:11:37.117" v="1"/>
            <ac:spMkLst>
              <pc:docMk/>
              <pc:sldMasterMk cId="1273951197" sldId="2147483648"/>
              <pc:sldLayoutMk cId="535017975" sldId="2147483653"/>
              <ac:spMk id="4" creationId="{8882DE07-8AB9-98AB-4010-1E6DD52C22D0}"/>
            </ac:spMkLst>
          </pc:spChg>
          <pc:spChg chg="mod">
            <ac:chgData name="John Rasicci" userId="dac5507c07e78f53" providerId="LiveId" clId="{17BDF903-4EAD-477F-A79D-89A4F266749D}" dt="2024-09-08T13:11:37.117" v="1"/>
            <ac:spMkLst>
              <pc:docMk/>
              <pc:sldMasterMk cId="1273951197" sldId="2147483648"/>
              <pc:sldLayoutMk cId="535017975" sldId="2147483653"/>
              <ac:spMk id="5" creationId="{1B310AEF-ABD0-F56C-3F99-195C59605188}"/>
            </ac:spMkLst>
          </pc:spChg>
          <pc:spChg chg="mod">
            <ac:chgData name="John Rasicci" userId="dac5507c07e78f53" providerId="LiveId" clId="{17BDF903-4EAD-477F-A79D-89A4F266749D}" dt="2024-09-08T13:11:37.117" v="1"/>
            <ac:spMkLst>
              <pc:docMk/>
              <pc:sldMasterMk cId="1273951197" sldId="2147483648"/>
              <pc:sldLayoutMk cId="535017975" sldId="2147483653"/>
              <ac:spMk id="6" creationId="{B3F1E3E2-AD51-72E3-4A90-DF53437A0D5C}"/>
            </ac:spMkLst>
          </pc:spChg>
        </pc:sldLayoutChg>
        <pc:sldLayoutChg chg="modSp">
          <pc:chgData name="John Rasicci" userId="dac5507c07e78f53" providerId="LiveId" clId="{17BDF903-4EAD-477F-A79D-89A4F266749D}" dt="2024-09-08T13:11:37.117" v="1"/>
          <pc:sldLayoutMkLst>
            <pc:docMk/>
            <pc:sldMasterMk cId="1273951197" sldId="2147483648"/>
            <pc:sldLayoutMk cId="1447385975" sldId="2147483656"/>
          </pc:sldLayoutMkLst>
          <pc:spChg chg="mod">
            <ac:chgData name="John Rasicci" userId="dac5507c07e78f53" providerId="LiveId" clId="{17BDF903-4EAD-477F-A79D-89A4F266749D}" dt="2024-09-08T13:11:37.117" v="1"/>
            <ac:spMkLst>
              <pc:docMk/>
              <pc:sldMasterMk cId="1273951197" sldId="2147483648"/>
              <pc:sldLayoutMk cId="1447385975" sldId="2147483656"/>
              <ac:spMk id="2" creationId="{718649D5-A86F-281D-C878-08062A4DD3E3}"/>
            </ac:spMkLst>
          </pc:spChg>
          <pc:spChg chg="mod">
            <ac:chgData name="John Rasicci" userId="dac5507c07e78f53" providerId="LiveId" clId="{17BDF903-4EAD-477F-A79D-89A4F266749D}" dt="2024-09-08T13:11:37.117" v="1"/>
            <ac:spMkLst>
              <pc:docMk/>
              <pc:sldMasterMk cId="1273951197" sldId="2147483648"/>
              <pc:sldLayoutMk cId="1447385975" sldId="2147483656"/>
              <ac:spMk id="3" creationId="{FF53DA7F-8E14-BD60-D8BB-4229D2169F95}"/>
            </ac:spMkLst>
          </pc:spChg>
          <pc:spChg chg="mod">
            <ac:chgData name="John Rasicci" userId="dac5507c07e78f53" providerId="LiveId" clId="{17BDF903-4EAD-477F-A79D-89A4F266749D}" dt="2024-09-08T13:11:37.117" v="1"/>
            <ac:spMkLst>
              <pc:docMk/>
              <pc:sldMasterMk cId="1273951197" sldId="2147483648"/>
              <pc:sldLayoutMk cId="1447385975" sldId="2147483656"/>
              <ac:spMk id="4" creationId="{DE830ADB-FF23-A098-EF96-E482F6284C5A}"/>
            </ac:spMkLst>
          </pc:spChg>
        </pc:sldLayoutChg>
        <pc:sldLayoutChg chg="modSp">
          <pc:chgData name="John Rasicci" userId="dac5507c07e78f53" providerId="LiveId" clId="{17BDF903-4EAD-477F-A79D-89A4F266749D}" dt="2024-09-08T13:11:37.117" v="1"/>
          <pc:sldLayoutMkLst>
            <pc:docMk/>
            <pc:sldMasterMk cId="1273951197" sldId="2147483648"/>
            <pc:sldLayoutMk cId="1873501605" sldId="2147483657"/>
          </pc:sldLayoutMkLst>
          <pc:spChg chg="mod">
            <ac:chgData name="John Rasicci" userId="dac5507c07e78f53" providerId="LiveId" clId="{17BDF903-4EAD-477F-A79D-89A4F266749D}" dt="2024-09-08T13:11:37.117" v="1"/>
            <ac:spMkLst>
              <pc:docMk/>
              <pc:sldMasterMk cId="1273951197" sldId="2147483648"/>
              <pc:sldLayoutMk cId="1873501605" sldId="2147483657"/>
              <ac:spMk id="2" creationId="{10ADC878-0BB9-3D87-6E73-E0A40E998F55}"/>
            </ac:spMkLst>
          </pc:spChg>
          <pc:spChg chg="mod">
            <ac:chgData name="John Rasicci" userId="dac5507c07e78f53" providerId="LiveId" clId="{17BDF903-4EAD-477F-A79D-89A4F266749D}" dt="2024-09-08T13:11:37.117" v="1"/>
            <ac:spMkLst>
              <pc:docMk/>
              <pc:sldMasterMk cId="1273951197" sldId="2147483648"/>
              <pc:sldLayoutMk cId="1873501605" sldId="2147483657"/>
              <ac:spMk id="3" creationId="{A9DF47E9-1AD8-3A08-FAED-AFBA8C8B2961}"/>
            </ac:spMkLst>
          </pc:spChg>
          <pc:spChg chg="mod">
            <ac:chgData name="John Rasicci" userId="dac5507c07e78f53" providerId="LiveId" clId="{17BDF903-4EAD-477F-A79D-89A4F266749D}" dt="2024-09-08T13:11:37.117" v="1"/>
            <ac:spMkLst>
              <pc:docMk/>
              <pc:sldMasterMk cId="1273951197" sldId="2147483648"/>
              <pc:sldLayoutMk cId="1873501605" sldId="2147483657"/>
              <ac:spMk id="4" creationId="{DE130772-C930-BE14-B4BE-75D7E3E70BE2}"/>
            </ac:spMkLst>
          </pc:spChg>
        </pc:sldLayoutChg>
        <pc:sldLayoutChg chg="modSp">
          <pc:chgData name="John Rasicci" userId="dac5507c07e78f53" providerId="LiveId" clId="{17BDF903-4EAD-477F-A79D-89A4F266749D}" dt="2024-09-08T13:11:37.117" v="1"/>
          <pc:sldLayoutMkLst>
            <pc:docMk/>
            <pc:sldMasterMk cId="1273951197" sldId="2147483648"/>
            <pc:sldLayoutMk cId="1401247625" sldId="2147483659"/>
          </pc:sldLayoutMkLst>
          <pc:spChg chg="mod">
            <ac:chgData name="John Rasicci" userId="dac5507c07e78f53" providerId="LiveId" clId="{17BDF903-4EAD-477F-A79D-89A4F266749D}" dt="2024-09-08T13:11:37.117" v="1"/>
            <ac:spMkLst>
              <pc:docMk/>
              <pc:sldMasterMk cId="1273951197" sldId="2147483648"/>
              <pc:sldLayoutMk cId="1401247625" sldId="2147483659"/>
              <ac:spMk id="2" creationId="{05CE07C7-F42A-6478-9787-9B92F2BD59A0}"/>
            </ac:spMkLst>
          </pc:spChg>
          <pc:spChg chg="mod">
            <ac:chgData name="John Rasicci" userId="dac5507c07e78f53" providerId="LiveId" clId="{17BDF903-4EAD-477F-A79D-89A4F266749D}" dt="2024-09-08T13:11:37.117" v="1"/>
            <ac:spMkLst>
              <pc:docMk/>
              <pc:sldMasterMk cId="1273951197" sldId="2147483648"/>
              <pc:sldLayoutMk cId="1401247625" sldId="2147483659"/>
              <ac:spMk id="3" creationId="{709596C5-8A56-8885-55EA-3FD8439006AB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D8F34-FB68-4F00-A423-CD0E8A20751E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7C2D-EE3F-4B6C-889E-3B5F8C1B8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263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D8F34-FB68-4F00-A423-CD0E8A20751E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7C2D-EE3F-4B6C-889E-3B5F8C1B8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76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D8F34-FB68-4F00-A423-CD0E8A20751E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7C2D-EE3F-4B6C-889E-3B5F8C1B8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555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D8F34-FB68-4F00-A423-CD0E8A20751E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7C2D-EE3F-4B6C-889E-3B5F8C1B8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865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D8F34-FB68-4F00-A423-CD0E8A20751E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7C2D-EE3F-4B6C-889E-3B5F8C1B8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89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D8F34-FB68-4F00-A423-CD0E8A20751E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7C2D-EE3F-4B6C-889E-3B5F8C1B8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542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D8F34-FB68-4F00-A423-CD0E8A20751E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7C2D-EE3F-4B6C-889E-3B5F8C1B8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303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D8F34-FB68-4F00-A423-CD0E8A20751E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7C2D-EE3F-4B6C-889E-3B5F8C1B8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198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D8F34-FB68-4F00-A423-CD0E8A20751E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7C2D-EE3F-4B6C-889E-3B5F8C1B8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172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D8F34-FB68-4F00-A423-CD0E8A20751E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7C2D-EE3F-4B6C-889E-3B5F8C1B8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34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D8F34-FB68-4F00-A423-CD0E8A20751E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7C2D-EE3F-4B6C-889E-3B5F8C1B8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270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3BD8F34-FB68-4F00-A423-CD0E8A20751E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CFD7C2D-EE3F-4B6C-889E-3B5F8C1B8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212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CFDB1-718D-B7D9-CF45-3AB4BF272A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3096" y="119273"/>
            <a:ext cx="7964556" cy="516832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VICTORY IS ALWAYS AVAILABLE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48C1BD-9589-EFDF-98D6-8968B23D25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2277" y="1192695"/>
            <a:ext cx="8852451" cy="5546033"/>
          </a:xfrm>
        </p:spPr>
        <p:txBody>
          <a:bodyPr/>
          <a:lstStyle/>
          <a:p>
            <a:pPr algn="l"/>
            <a:r>
              <a:rPr lang="en-US" dirty="0"/>
              <a:t>1 Corinthians 10:1-13</a:t>
            </a:r>
          </a:p>
          <a:p>
            <a:pPr algn="l"/>
            <a:endParaRPr lang="en-US" dirty="0"/>
          </a:p>
          <a:p>
            <a:pPr algn="l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It is not a sin to be tempted  Matt. 4:1-11; Heb. 2:18; 4:15</a:t>
            </a:r>
          </a:p>
          <a:p>
            <a:pPr marL="457200" indent="-457200" algn="l">
              <a:buAutoNum type="arabicPeriod"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Temptation is common to man or what all mankind can relate to.</a:t>
            </a:r>
          </a:p>
          <a:p>
            <a:pPr algn="l"/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God is faithful to not permit anything above our ability to resist.</a:t>
            </a:r>
          </a:p>
          <a:p>
            <a:pPr algn="l"/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4. God is faithful to give us “the” way of escape so we can emerge </a:t>
            </a:r>
          </a:p>
          <a:p>
            <a:pPr algn="l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victorious. </a:t>
            </a:r>
          </a:p>
        </p:txBody>
      </p:sp>
    </p:spTree>
    <p:extLst>
      <p:ext uri="{BB962C8B-B14F-4D97-AF65-F5344CB8AC3E}">
        <p14:creationId xmlns:p14="http://schemas.microsoft.com/office/powerpoint/2010/main" val="2120692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77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VICTORY IS ALWAYS AVAILABLE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 Rasicci</dc:creator>
  <cp:lastModifiedBy>John Rasicci</cp:lastModifiedBy>
  <cp:revision>1</cp:revision>
  <dcterms:created xsi:type="dcterms:W3CDTF">2024-09-08T13:11:27Z</dcterms:created>
  <dcterms:modified xsi:type="dcterms:W3CDTF">2024-09-08T13:32:12Z</dcterms:modified>
</cp:coreProperties>
</file>