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EDA1DC-6E6F-46C2-BB06-E07FE17D7197}" v="13" dt="2024-09-18T21:18:42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88EDA1DC-6E6F-46C2-BB06-E07FE17D7197}"/>
    <pc:docChg chg="undo custSel addSld delSld modSld modMainMaster">
      <pc:chgData name="John Rasicci" userId="dac5507c07e78f53" providerId="LiveId" clId="{88EDA1DC-6E6F-46C2-BB06-E07FE17D7197}" dt="2024-09-18T21:18:42.895" v="1699"/>
      <pc:docMkLst>
        <pc:docMk/>
      </pc:docMkLst>
      <pc:sldChg chg="modSp new mod setBg modAnim">
        <pc:chgData name="John Rasicci" userId="dac5507c07e78f53" providerId="LiveId" clId="{88EDA1DC-6E6F-46C2-BB06-E07FE17D7197}" dt="2024-09-18T21:18:42.895" v="1699"/>
        <pc:sldMkLst>
          <pc:docMk/>
          <pc:sldMk cId="429717370" sldId="256"/>
        </pc:sldMkLst>
        <pc:spChg chg="mod">
          <ac:chgData name="John Rasicci" userId="dac5507c07e78f53" providerId="LiveId" clId="{88EDA1DC-6E6F-46C2-BB06-E07FE17D7197}" dt="2024-09-18T21:14:42.702" v="1690"/>
          <ac:spMkLst>
            <pc:docMk/>
            <pc:sldMk cId="429717370" sldId="256"/>
            <ac:spMk id="2" creationId="{1CEFC2F9-716B-2B5A-DB6E-C1AD8595618C}"/>
          </ac:spMkLst>
        </pc:spChg>
        <pc:spChg chg="mod">
          <ac:chgData name="John Rasicci" userId="dac5507c07e78f53" providerId="LiveId" clId="{88EDA1DC-6E6F-46C2-BB06-E07FE17D7197}" dt="2024-09-18T21:17:49.389" v="1692" actId="14100"/>
          <ac:spMkLst>
            <pc:docMk/>
            <pc:sldMk cId="429717370" sldId="256"/>
            <ac:spMk id="3" creationId="{322D91D3-54F7-0CA5-706A-52ADC35B717C}"/>
          </ac:spMkLst>
        </pc:spChg>
      </pc:sldChg>
      <pc:sldChg chg="new del">
        <pc:chgData name="John Rasicci" userId="dac5507c07e78f53" providerId="LiveId" clId="{88EDA1DC-6E6F-46C2-BB06-E07FE17D7197}" dt="2024-09-18T20:14:35.484" v="1" actId="680"/>
        <pc:sldMkLst>
          <pc:docMk/>
          <pc:sldMk cId="2431394945" sldId="256"/>
        </pc:sldMkLst>
      </pc:sldChg>
      <pc:sldChg chg="addSp delSp modSp new mod">
        <pc:chgData name="John Rasicci" userId="dac5507c07e78f53" providerId="LiveId" clId="{88EDA1DC-6E6F-46C2-BB06-E07FE17D7197}" dt="2024-09-18T21:17:00.392" v="1691" actId="14100"/>
        <pc:sldMkLst>
          <pc:docMk/>
          <pc:sldMk cId="688967913" sldId="257"/>
        </pc:sldMkLst>
        <pc:spChg chg="del mod">
          <ac:chgData name="John Rasicci" userId="dac5507c07e78f53" providerId="LiveId" clId="{88EDA1DC-6E6F-46C2-BB06-E07FE17D7197}" dt="2024-09-18T21:11:50.266" v="1673" actId="21"/>
          <ac:spMkLst>
            <pc:docMk/>
            <pc:sldMk cId="688967913" sldId="257"/>
            <ac:spMk id="2" creationId="{F3959428-51FF-F459-4A07-234499493251}"/>
          </ac:spMkLst>
        </pc:spChg>
        <pc:spChg chg="del mod">
          <ac:chgData name="John Rasicci" userId="dac5507c07e78f53" providerId="LiveId" clId="{88EDA1DC-6E6F-46C2-BB06-E07FE17D7197}" dt="2024-09-18T21:11:40.757" v="1670"/>
          <ac:spMkLst>
            <pc:docMk/>
            <pc:sldMk cId="688967913" sldId="257"/>
            <ac:spMk id="3" creationId="{96AA7B87-9E15-2013-277C-E12CD3C81375}"/>
          </ac:spMkLst>
        </pc:spChg>
        <pc:picChg chg="add mod">
          <ac:chgData name="John Rasicci" userId="dac5507c07e78f53" providerId="LiveId" clId="{88EDA1DC-6E6F-46C2-BB06-E07FE17D7197}" dt="2024-09-18T21:17:00.392" v="1691" actId="14100"/>
          <ac:picMkLst>
            <pc:docMk/>
            <pc:sldMk cId="688967913" sldId="257"/>
            <ac:picMk id="4" creationId="{4FBC42DE-5B75-89FA-C8F3-18947F96C07A}"/>
          </ac:picMkLst>
        </pc:picChg>
        <pc:picChg chg="add mod">
          <ac:chgData name="John Rasicci" userId="dac5507c07e78f53" providerId="LiveId" clId="{88EDA1DC-6E6F-46C2-BB06-E07FE17D7197}" dt="2024-09-18T21:14:17.091" v="1688" actId="14100"/>
          <ac:picMkLst>
            <pc:docMk/>
            <pc:sldMk cId="688967913" sldId="257"/>
            <ac:picMk id="5" creationId="{A8AB3A7F-94C0-4E46-6619-320C28FB0E89}"/>
          </ac:picMkLst>
        </pc:picChg>
      </pc:sldChg>
      <pc:sldMasterChg chg="modSp modSldLayout">
        <pc:chgData name="John Rasicci" userId="dac5507c07e78f53" providerId="LiveId" clId="{88EDA1DC-6E6F-46C2-BB06-E07FE17D7197}" dt="2024-09-18T20:16:28.207" v="3"/>
        <pc:sldMasterMkLst>
          <pc:docMk/>
          <pc:sldMasterMk cId="4186312302" sldId="2147483648"/>
        </pc:sldMasterMkLst>
        <pc:spChg chg="mod">
          <ac:chgData name="John Rasicci" userId="dac5507c07e78f53" providerId="LiveId" clId="{88EDA1DC-6E6F-46C2-BB06-E07FE17D7197}" dt="2024-09-18T20:16:28.207" v="3"/>
          <ac:spMkLst>
            <pc:docMk/>
            <pc:sldMasterMk cId="4186312302" sldId="2147483648"/>
            <ac:spMk id="2" creationId="{743A7659-A49D-8299-66DE-D47128BDA89B}"/>
          </ac:spMkLst>
        </pc:spChg>
        <pc:spChg chg="mod">
          <ac:chgData name="John Rasicci" userId="dac5507c07e78f53" providerId="LiveId" clId="{88EDA1DC-6E6F-46C2-BB06-E07FE17D7197}" dt="2024-09-18T20:16:28.207" v="3"/>
          <ac:spMkLst>
            <pc:docMk/>
            <pc:sldMasterMk cId="4186312302" sldId="2147483648"/>
            <ac:spMk id="3" creationId="{C8866E76-A597-8717-D812-930AD0AD316E}"/>
          </ac:spMkLst>
        </pc:spChg>
        <pc:spChg chg="mod">
          <ac:chgData name="John Rasicci" userId="dac5507c07e78f53" providerId="LiveId" clId="{88EDA1DC-6E6F-46C2-BB06-E07FE17D7197}" dt="2024-09-18T20:16:28.207" v="3"/>
          <ac:spMkLst>
            <pc:docMk/>
            <pc:sldMasterMk cId="4186312302" sldId="2147483648"/>
            <ac:spMk id="4" creationId="{F033F162-DEE0-C6C3-F00D-9AEEAE227D61}"/>
          </ac:spMkLst>
        </pc:spChg>
        <pc:spChg chg="mod">
          <ac:chgData name="John Rasicci" userId="dac5507c07e78f53" providerId="LiveId" clId="{88EDA1DC-6E6F-46C2-BB06-E07FE17D7197}" dt="2024-09-18T20:16:28.207" v="3"/>
          <ac:spMkLst>
            <pc:docMk/>
            <pc:sldMasterMk cId="4186312302" sldId="2147483648"/>
            <ac:spMk id="5" creationId="{E4D9B9D6-9A3D-D447-3F4D-359D0AE8DAC6}"/>
          </ac:spMkLst>
        </pc:spChg>
        <pc:spChg chg="mod">
          <ac:chgData name="John Rasicci" userId="dac5507c07e78f53" providerId="LiveId" clId="{88EDA1DC-6E6F-46C2-BB06-E07FE17D7197}" dt="2024-09-18T20:16:28.207" v="3"/>
          <ac:spMkLst>
            <pc:docMk/>
            <pc:sldMasterMk cId="4186312302" sldId="2147483648"/>
            <ac:spMk id="6" creationId="{224B21EF-69C0-03B3-6019-3FE54FB7C2B9}"/>
          </ac:spMkLst>
        </pc:spChg>
        <pc:sldLayoutChg chg="modSp">
          <pc:chgData name="John Rasicci" userId="dac5507c07e78f53" providerId="LiveId" clId="{88EDA1DC-6E6F-46C2-BB06-E07FE17D7197}" dt="2024-09-18T20:16:28.207" v="3"/>
          <pc:sldLayoutMkLst>
            <pc:docMk/>
            <pc:sldMasterMk cId="4186312302" sldId="2147483648"/>
            <pc:sldLayoutMk cId="2464032875" sldId="2147483649"/>
          </pc:sldLayoutMkLst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2464032875" sldId="2147483649"/>
              <ac:spMk id="2" creationId="{5193A274-15BA-29C8-E413-93F447878724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2464032875" sldId="2147483649"/>
              <ac:spMk id="3" creationId="{EAED7B85-9B17-FDB8-FC36-92245D7EA15A}"/>
            </ac:spMkLst>
          </pc:spChg>
        </pc:sldLayoutChg>
        <pc:sldLayoutChg chg="modSp">
          <pc:chgData name="John Rasicci" userId="dac5507c07e78f53" providerId="LiveId" clId="{88EDA1DC-6E6F-46C2-BB06-E07FE17D7197}" dt="2024-09-18T20:16:28.207" v="3"/>
          <pc:sldLayoutMkLst>
            <pc:docMk/>
            <pc:sldMasterMk cId="4186312302" sldId="2147483648"/>
            <pc:sldLayoutMk cId="4146864689" sldId="2147483651"/>
          </pc:sldLayoutMkLst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4146864689" sldId="2147483651"/>
              <ac:spMk id="2" creationId="{1A0085BE-EDE7-F3B6-55D6-B4C17B25E82B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4146864689" sldId="2147483651"/>
              <ac:spMk id="3" creationId="{5C9DBE2A-6464-E3E7-C224-530DFB3EC4B7}"/>
            </ac:spMkLst>
          </pc:spChg>
        </pc:sldLayoutChg>
        <pc:sldLayoutChg chg="modSp">
          <pc:chgData name="John Rasicci" userId="dac5507c07e78f53" providerId="LiveId" clId="{88EDA1DC-6E6F-46C2-BB06-E07FE17D7197}" dt="2024-09-18T20:16:28.207" v="3"/>
          <pc:sldLayoutMkLst>
            <pc:docMk/>
            <pc:sldMasterMk cId="4186312302" sldId="2147483648"/>
            <pc:sldLayoutMk cId="350459557" sldId="2147483652"/>
          </pc:sldLayoutMkLst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350459557" sldId="2147483652"/>
              <ac:spMk id="3" creationId="{661DC7D6-6912-C27B-8E68-49006DC1F26F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350459557" sldId="2147483652"/>
              <ac:spMk id="4" creationId="{0623819F-4612-D1C9-ABF6-78770FED0BC4}"/>
            </ac:spMkLst>
          </pc:spChg>
        </pc:sldLayoutChg>
        <pc:sldLayoutChg chg="modSp">
          <pc:chgData name="John Rasicci" userId="dac5507c07e78f53" providerId="LiveId" clId="{88EDA1DC-6E6F-46C2-BB06-E07FE17D7197}" dt="2024-09-18T20:16:28.207" v="3"/>
          <pc:sldLayoutMkLst>
            <pc:docMk/>
            <pc:sldMasterMk cId="4186312302" sldId="2147483648"/>
            <pc:sldLayoutMk cId="1502596372" sldId="2147483653"/>
          </pc:sldLayoutMkLst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1502596372" sldId="2147483653"/>
              <ac:spMk id="2" creationId="{80C381D4-F719-21A0-4735-AF2924469FBF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1502596372" sldId="2147483653"/>
              <ac:spMk id="3" creationId="{3C4EA6BE-D52D-295A-0E00-1F036C7317A9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1502596372" sldId="2147483653"/>
              <ac:spMk id="4" creationId="{4D7FBDA7-CCEB-F191-6046-DF247A7047E0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1502596372" sldId="2147483653"/>
              <ac:spMk id="5" creationId="{618167A8-6550-82D7-C030-9713BDA7A50A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1502596372" sldId="2147483653"/>
              <ac:spMk id="6" creationId="{313B03F0-14FD-3D82-281E-96BA506E9A23}"/>
            </ac:spMkLst>
          </pc:spChg>
        </pc:sldLayoutChg>
        <pc:sldLayoutChg chg="modSp">
          <pc:chgData name="John Rasicci" userId="dac5507c07e78f53" providerId="LiveId" clId="{88EDA1DC-6E6F-46C2-BB06-E07FE17D7197}" dt="2024-09-18T20:16:28.207" v="3"/>
          <pc:sldLayoutMkLst>
            <pc:docMk/>
            <pc:sldMasterMk cId="4186312302" sldId="2147483648"/>
            <pc:sldLayoutMk cId="4130055326" sldId="2147483656"/>
          </pc:sldLayoutMkLst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4130055326" sldId="2147483656"/>
              <ac:spMk id="2" creationId="{C26DC4A2-7895-82B3-69E7-9E252480FE0B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4130055326" sldId="2147483656"/>
              <ac:spMk id="3" creationId="{4678844F-1215-7A03-80AD-9ADB2EB21CC7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4130055326" sldId="2147483656"/>
              <ac:spMk id="4" creationId="{FF642D6A-9DED-DE25-02AA-5D43FEA98520}"/>
            </ac:spMkLst>
          </pc:spChg>
        </pc:sldLayoutChg>
        <pc:sldLayoutChg chg="modSp">
          <pc:chgData name="John Rasicci" userId="dac5507c07e78f53" providerId="LiveId" clId="{88EDA1DC-6E6F-46C2-BB06-E07FE17D7197}" dt="2024-09-18T20:16:28.207" v="3"/>
          <pc:sldLayoutMkLst>
            <pc:docMk/>
            <pc:sldMasterMk cId="4186312302" sldId="2147483648"/>
            <pc:sldLayoutMk cId="3064483626" sldId="2147483657"/>
          </pc:sldLayoutMkLst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3064483626" sldId="2147483657"/>
              <ac:spMk id="2" creationId="{F008EB80-FB5D-EF5C-9550-446D78FA34D1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3064483626" sldId="2147483657"/>
              <ac:spMk id="3" creationId="{C237BE0F-2DF5-3CB8-CEE0-98DF88284274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3064483626" sldId="2147483657"/>
              <ac:spMk id="4" creationId="{F022C999-6D21-E26C-C668-69DEE1AE90F2}"/>
            </ac:spMkLst>
          </pc:spChg>
        </pc:sldLayoutChg>
        <pc:sldLayoutChg chg="modSp">
          <pc:chgData name="John Rasicci" userId="dac5507c07e78f53" providerId="LiveId" clId="{88EDA1DC-6E6F-46C2-BB06-E07FE17D7197}" dt="2024-09-18T20:16:28.207" v="3"/>
          <pc:sldLayoutMkLst>
            <pc:docMk/>
            <pc:sldMasterMk cId="4186312302" sldId="2147483648"/>
            <pc:sldLayoutMk cId="315960180" sldId="2147483659"/>
          </pc:sldLayoutMkLst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315960180" sldId="2147483659"/>
              <ac:spMk id="2" creationId="{FB6E0E1D-29E1-6B92-D168-0980C847802E}"/>
            </ac:spMkLst>
          </pc:spChg>
          <pc:spChg chg="mod">
            <ac:chgData name="John Rasicci" userId="dac5507c07e78f53" providerId="LiveId" clId="{88EDA1DC-6E6F-46C2-BB06-E07FE17D7197}" dt="2024-09-18T20:16:28.207" v="3"/>
            <ac:spMkLst>
              <pc:docMk/>
              <pc:sldMasterMk cId="4186312302" sldId="2147483648"/>
              <pc:sldLayoutMk cId="315960180" sldId="2147483659"/>
              <ac:spMk id="3" creationId="{0A550A63-4DE3-B91B-233D-5F1BABE8D944}"/>
            </ac:spMkLst>
          </pc:spChg>
        </pc:sldLayoutChg>
      </pc:sldMasterChg>
      <pc:sldMasterChg chg="setBg modSldLayout">
        <pc:chgData name="John Rasicci" userId="dac5507c07e78f53" providerId="LiveId" clId="{88EDA1DC-6E6F-46C2-BB06-E07FE17D7197}" dt="2024-09-18T21:13:52.266" v="1683"/>
        <pc:sldMasterMkLst>
          <pc:docMk/>
          <pc:sldMasterMk cId="4145400682" sldId="2147483660"/>
        </pc:sldMasterMkLst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3298802396" sldId="2147483661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183779159" sldId="2147483662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2111785537" sldId="2147483663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1340222001" sldId="2147483664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4034786411" sldId="2147483665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3566697048" sldId="2147483666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479397261" sldId="2147483667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3871825316" sldId="2147483668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3513238212" sldId="2147483669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1236456355" sldId="2147483670"/>
          </pc:sldLayoutMkLst>
        </pc:sldLayoutChg>
        <pc:sldLayoutChg chg="setBg">
          <pc:chgData name="John Rasicci" userId="dac5507c07e78f53" providerId="LiveId" clId="{88EDA1DC-6E6F-46C2-BB06-E07FE17D7197}" dt="2024-09-18T21:13:52.266" v="1683"/>
          <pc:sldLayoutMkLst>
            <pc:docMk/>
            <pc:sldMasterMk cId="4145400682" sldId="2147483660"/>
            <pc:sldLayoutMk cId="1975264451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02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5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6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8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2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8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9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9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2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3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532FCF-F2E7-408E-A4A5-8F0419A215D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C0DE8-35CB-4FD7-8BC8-077888930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0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FC2F9-716B-2B5A-DB6E-C1AD85956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112735"/>
            <a:ext cx="8445500" cy="71398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UNDERSTANDING OUR GREAT SALVATION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2D91D3-54F7-0CA5-706A-52ADC35B7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26719"/>
            <a:ext cx="9144000" cy="603128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Rom. 5:12 The Fall created spiritual death and the sin nature in man.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Understand death in all its forms as separation, not extinction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Death used 4 ways: Physical; Spiritual; Second Death; Death to sin</a:t>
            </a:r>
          </a:p>
          <a:p>
            <a:pPr algn="l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sin nature, also called the flesh, has wrong desires called lusts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that when yielded to produce acts of sin/works of the flesh 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Rom. 6:12; 13:14; Gal. 5:19-21</a:t>
            </a:r>
          </a:p>
          <a:p>
            <a:pPr algn="l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Salvation changes our spirit nature 2 Cor. 5:17; Eph. 4:24 &amp; we 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go from being dead IN sin (Eph. 2:1) to dead TO sin (Rom. 6:2)</a:t>
            </a:r>
          </a:p>
          <a:p>
            <a:pPr algn="l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Salvation doesn’t eradicate or get rid of the sin nature/flesh but it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separates and severs us from its dominating influence.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a. There was a spiritual circumcision, a cutting away/cleavage 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performed between a saved person and his evil sin nature or flesh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Col. 2:11-13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b. We have power to say no. The flesh can no longer control us on its own.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There may be times we yield to it is always our choice.</a:t>
            </a:r>
          </a:p>
          <a:p>
            <a:pPr algn="l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71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piritual_Circumcision_2">
            <a:extLst>
              <a:ext uri="{FF2B5EF4-FFF2-40B4-BE49-F238E27FC236}">
                <a16:creationId xmlns:a16="http://schemas.microsoft.com/office/drawing/2014/main" id="{4FBC42DE-5B75-89FA-C8F3-18947F96C07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33400"/>
            <a:ext cx="2492907" cy="5791199"/>
          </a:xfrm>
          <a:noFill/>
        </p:spPr>
      </p:pic>
      <p:pic>
        <p:nvPicPr>
          <p:cNvPr id="5" name="Picture 4" descr="Spiritual_Circumcision_4">
            <a:extLst>
              <a:ext uri="{FF2B5EF4-FFF2-40B4-BE49-F238E27FC236}">
                <a16:creationId xmlns:a16="http://schemas.microsoft.com/office/drawing/2014/main" id="{A8AB3A7F-94C0-4E46-6619-320C28FB0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2907" y="533400"/>
            <a:ext cx="6651093" cy="579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896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223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UNDERSTANDING OUR GREAT SALVATION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dcterms:created xsi:type="dcterms:W3CDTF">2024-09-18T20:14:03Z</dcterms:created>
  <dcterms:modified xsi:type="dcterms:W3CDTF">2024-09-18T21:18:46Z</dcterms:modified>
</cp:coreProperties>
</file>