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7C67B-4A55-4115-A6BD-FA7593378457}" v="159" dt="2024-09-08T21:13:06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E257C67B-4A55-4115-A6BD-FA7593378457}"/>
    <pc:docChg chg="custSel addSld modSld modMainMaster">
      <pc:chgData name="John Rasicci" userId="dac5507c07e78f53" providerId="LiveId" clId="{E257C67B-4A55-4115-A6BD-FA7593378457}" dt="2024-09-08T21:13:06.852" v="741" actId="20577"/>
      <pc:docMkLst>
        <pc:docMk/>
      </pc:docMkLst>
      <pc:sldChg chg="modSp new mod setBg modAnim">
        <pc:chgData name="John Rasicci" userId="dac5507c07e78f53" providerId="LiveId" clId="{E257C67B-4A55-4115-A6BD-FA7593378457}" dt="2024-09-08T21:13:06.852" v="741" actId="20577"/>
        <pc:sldMkLst>
          <pc:docMk/>
          <pc:sldMk cId="1889637224" sldId="256"/>
        </pc:sldMkLst>
        <pc:spChg chg="mod">
          <ac:chgData name="John Rasicci" userId="dac5507c07e78f53" providerId="LiveId" clId="{E257C67B-4A55-4115-A6BD-FA7593378457}" dt="2024-09-08T21:11:54.545" v="708"/>
          <ac:spMkLst>
            <pc:docMk/>
            <pc:sldMk cId="1889637224" sldId="256"/>
            <ac:spMk id="2" creationId="{BD3FB613-C4AA-F5D0-4058-0B4A216BCDF5}"/>
          </ac:spMkLst>
        </pc:spChg>
        <pc:spChg chg="mod">
          <ac:chgData name="John Rasicci" userId="dac5507c07e78f53" providerId="LiveId" clId="{E257C67B-4A55-4115-A6BD-FA7593378457}" dt="2024-09-08T21:13:06.852" v="741" actId="20577"/>
          <ac:spMkLst>
            <pc:docMk/>
            <pc:sldMk cId="1889637224" sldId="256"/>
            <ac:spMk id="3" creationId="{853CD250-8C6D-7A64-7D6F-AD816B73BD67}"/>
          </ac:spMkLst>
        </pc:spChg>
      </pc:sldChg>
      <pc:sldMasterChg chg="modSp modSldLayout">
        <pc:chgData name="John Rasicci" userId="dac5507c07e78f53" providerId="LiveId" clId="{E257C67B-4A55-4115-A6BD-FA7593378457}" dt="2024-09-08T20:45:22.479" v="1"/>
        <pc:sldMasterMkLst>
          <pc:docMk/>
          <pc:sldMasterMk cId="500421846" sldId="2147483648"/>
        </pc:sldMasterMkLst>
        <pc:spChg chg="mod">
          <ac:chgData name="John Rasicci" userId="dac5507c07e78f53" providerId="LiveId" clId="{E257C67B-4A55-4115-A6BD-FA7593378457}" dt="2024-09-08T20:45:22.479" v="1"/>
          <ac:spMkLst>
            <pc:docMk/>
            <pc:sldMasterMk cId="500421846" sldId="2147483648"/>
            <ac:spMk id="2" creationId="{A90A7154-630F-A856-758C-9368CDC93793}"/>
          </ac:spMkLst>
        </pc:spChg>
        <pc:spChg chg="mod">
          <ac:chgData name="John Rasicci" userId="dac5507c07e78f53" providerId="LiveId" clId="{E257C67B-4A55-4115-A6BD-FA7593378457}" dt="2024-09-08T20:45:22.479" v="1"/>
          <ac:spMkLst>
            <pc:docMk/>
            <pc:sldMasterMk cId="500421846" sldId="2147483648"/>
            <ac:spMk id="3" creationId="{8C569D1E-9489-E487-5A5F-591996279F52}"/>
          </ac:spMkLst>
        </pc:spChg>
        <pc:spChg chg="mod">
          <ac:chgData name="John Rasicci" userId="dac5507c07e78f53" providerId="LiveId" clId="{E257C67B-4A55-4115-A6BD-FA7593378457}" dt="2024-09-08T20:45:22.479" v="1"/>
          <ac:spMkLst>
            <pc:docMk/>
            <pc:sldMasterMk cId="500421846" sldId="2147483648"/>
            <ac:spMk id="4" creationId="{0D33CB86-427C-CB19-DB67-779BB53803B0}"/>
          </ac:spMkLst>
        </pc:spChg>
        <pc:spChg chg="mod">
          <ac:chgData name="John Rasicci" userId="dac5507c07e78f53" providerId="LiveId" clId="{E257C67B-4A55-4115-A6BD-FA7593378457}" dt="2024-09-08T20:45:22.479" v="1"/>
          <ac:spMkLst>
            <pc:docMk/>
            <pc:sldMasterMk cId="500421846" sldId="2147483648"/>
            <ac:spMk id="5" creationId="{1FB08BE5-C630-E168-C8AD-C62D564DDD96}"/>
          </ac:spMkLst>
        </pc:spChg>
        <pc:spChg chg="mod">
          <ac:chgData name="John Rasicci" userId="dac5507c07e78f53" providerId="LiveId" clId="{E257C67B-4A55-4115-A6BD-FA7593378457}" dt="2024-09-08T20:45:22.479" v="1"/>
          <ac:spMkLst>
            <pc:docMk/>
            <pc:sldMasterMk cId="500421846" sldId="2147483648"/>
            <ac:spMk id="6" creationId="{6EF6762F-F688-480C-EB1A-72C55C1C328C}"/>
          </ac:spMkLst>
        </pc:sp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1708986675" sldId="2147483649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1708986675" sldId="2147483649"/>
              <ac:spMk id="2" creationId="{B8836F49-6421-52FB-D0DA-ABE482F40583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1708986675" sldId="2147483649"/>
              <ac:spMk id="3" creationId="{BFD08907-EDE5-0535-E8FD-69A7A26AC631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2304542385" sldId="2147483651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2304542385" sldId="2147483651"/>
              <ac:spMk id="2" creationId="{47AF40C2-CC9B-C1B9-271A-A3092B74BE43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2304542385" sldId="2147483651"/>
              <ac:spMk id="3" creationId="{506D02FC-D5FF-B81A-8705-3166AA6014B7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605174480" sldId="2147483652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605174480" sldId="2147483652"/>
              <ac:spMk id="3" creationId="{7ADBC26D-15E3-B318-2F00-26B9065B0127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605174480" sldId="2147483652"/>
              <ac:spMk id="4" creationId="{96F8CF05-BC2A-1AC9-0E75-E4F14F558BB2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4129351740" sldId="2147483653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4129351740" sldId="2147483653"/>
              <ac:spMk id="2" creationId="{B00D35E0-2AEC-F4C5-CF7E-ADCD53F144D2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4129351740" sldId="2147483653"/>
              <ac:spMk id="3" creationId="{F1B7489F-A3E2-FBAA-7668-FD96D6D630A7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4129351740" sldId="2147483653"/>
              <ac:spMk id="4" creationId="{C280ED8E-E1D7-A750-DFF5-22F81B022FF3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4129351740" sldId="2147483653"/>
              <ac:spMk id="5" creationId="{DBC10EE4-A42D-EEDA-4AA1-464A387D2483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4129351740" sldId="2147483653"/>
              <ac:spMk id="6" creationId="{75231A42-CA73-CB91-577C-22ED8647FA9E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2703188517" sldId="2147483656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2703188517" sldId="2147483656"/>
              <ac:spMk id="2" creationId="{49311CA6-7CD7-2214-CF7D-DEDCC59B9264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2703188517" sldId="2147483656"/>
              <ac:spMk id="3" creationId="{3490B0C9-EC39-2C69-A1BF-D51C718F9BB9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2703188517" sldId="2147483656"/>
              <ac:spMk id="4" creationId="{71D124E1-3DE9-E067-99D5-2850539FEB93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1257805133" sldId="2147483657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1257805133" sldId="2147483657"/>
              <ac:spMk id="2" creationId="{D9B1CFD5-CBF0-FFA5-3C54-185C916883F6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1257805133" sldId="2147483657"/>
              <ac:spMk id="3" creationId="{80851578-A929-B688-DDB6-10A3CA083FFA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1257805133" sldId="2147483657"/>
              <ac:spMk id="4" creationId="{C21F9263-A83D-1017-342F-495D8DFBBD76}"/>
            </ac:spMkLst>
          </pc:spChg>
        </pc:sldLayoutChg>
        <pc:sldLayoutChg chg="modSp">
          <pc:chgData name="John Rasicci" userId="dac5507c07e78f53" providerId="LiveId" clId="{E257C67B-4A55-4115-A6BD-FA7593378457}" dt="2024-09-08T20:45:22.479" v="1"/>
          <pc:sldLayoutMkLst>
            <pc:docMk/>
            <pc:sldMasterMk cId="500421846" sldId="2147483648"/>
            <pc:sldLayoutMk cId="305810018" sldId="2147483659"/>
          </pc:sldLayoutMkLst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305810018" sldId="2147483659"/>
              <ac:spMk id="2" creationId="{F2217126-4557-0EA8-9A74-6047F48BEB9B}"/>
            </ac:spMkLst>
          </pc:spChg>
          <pc:spChg chg="mod">
            <ac:chgData name="John Rasicci" userId="dac5507c07e78f53" providerId="LiveId" clId="{E257C67B-4A55-4115-A6BD-FA7593378457}" dt="2024-09-08T20:45:22.479" v="1"/>
            <ac:spMkLst>
              <pc:docMk/>
              <pc:sldMasterMk cId="500421846" sldId="2147483648"/>
              <pc:sldLayoutMk cId="305810018" sldId="2147483659"/>
              <ac:spMk id="3" creationId="{0B87BE61-64FD-AAF9-E1FF-DCA8C4AB70AE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8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0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8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2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5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3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4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1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F18E7-A527-4B12-8F5E-3A6DD5C598EE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50FAD2-249E-4B05-9C64-E473BCA6A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6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B613-C4AA-F5D0-4058-0B4A216BC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271" y="163286"/>
            <a:ext cx="8703129" cy="62048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NIGHT IS FAR SPENT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CD250-8C6D-7A64-7D6F-AD816B73B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271" y="783771"/>
            <a:ext cx="8703129" cy="5910943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URGENCY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The time of darkness is almost over and the Day</a:t>
            </a:r>
          </a:p>
          <a:p>
            <a:pPr algn="l"/>
            <a:r>
              <a:rPr lang="en-US" sz="26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Christ (and then the Day of the Lord) is at hand.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a. The Church is being prepared for the Day of Christ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b. The world is being prepared for the Day of the Lord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OFF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works of darkness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a. Not in rioting &amp; drunkenness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b. Not in chambering &amp; wantonness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C. Not in strife &amp; envying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ON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armor of light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 HONESTLY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in the day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YE ON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lord Jesus Christ</a:t>
            </a:r>
          </a:p>
          <a:p>
            <a:pPr algn="l"/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NO PROVISION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flesh to fail</a:t>
            </a:r>
          </a:p>
          <a:p>
            <a:pPr algn="l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3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129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THE NIGHT IS FAR SPENT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cp:lastPrinted>2024-09-08T21:11:21Z</cp:lastPrinted>
  <dcterms:created xsi:type="dcterms:W3CDTF">2024-09-08T20:45:09Z</dcterms:created>
  <dcterms:modified xsi:type="dcterms:W3CDTF">2024-09-08T21:13:15Z</dcterms:modified>
</cp:coreProperties>
</file>