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0CC97"/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0744718-FA45-481B-9C86-A85EAE2CA2B9}" v="152" dt="2024-09-04T20:35:53.52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896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Relationship Id="rId9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hn Rasicci" userId="dac5507c07e78f53" providerId="LiveId" clId="{70744718-FA45-481B-9C86-A85EAE2CA2B9}"/>
    <pc:docChg chg="custSel addSld modSld modMainMaster">
      <pc:chgData name="John Rasicci" userId="dac5507c07e78f53" providerId="LiveId" clId="{70744718-FA45-481B-9C86-A85EAE2CA2B9}" dt="2024-09-04T21:15:13.160" v="927" actId="20577"/>
      <pc:docMkLst>
        <pc:docMk/>
      </pc:docMkLst>
      <pc:sldChg chg="modSp mod setBg modAnim">
        <pc:chgData name="John Rasicci" userId="dac5507c07e78f53" providerId="LiveId" clId="{70744718-FA45-481B-9C86-A85EAE2CA2B9}" dt="2024-09-04T20:35:53.528" v="925" actId="20577"/>
        <pc:sldMkLst>
          <pc:docMk/>
          <pc:sldMk cId="0" sldId="256"/>
        </pc:sldMkLst>
        <pc:spChg chg="mod">
          <ac:chgData name="John Rasicci" userId="dac5507c07e78f53" providerId="LiveId" clId="{70744718-FA45-481B-9C86-A85EAE2CA2B9}" dt="2024-09-04T20:35:53.528" v="925" actId="20577"/>
          <ac:spMkLst>
            <pc:docMk/>
            <pc:sldMk cId="0" sldId="256"/>
            <ac:spMk id="2" creationId="{00000000-0000-0000-0000-000000000000}"/>
          </ac:spMkLst>
        </pc:spChg>
        <pc:spChg chg="mod">
          <ac:chgData name="John Rasicci" userId="dac5507c07e78f53" providerId="LiveId" clId="{70744718-FA45-481B-9C86-A85EAE2CA2B9}" dt="2024-09-04T19:37:17.508" v="136" actId="20577"/>
          <ac:spMkLst>
            <pc:docMk/>
            <pc:sldMk cId="0" sldId="256"/>
            <ac:spMk id="3" creationId="{00000000-0000-0000-0000-000000000000}"/>
          </ac:spMkLst>
        </pc:spChg>
      </pc:sldChg>
      <pc:sldChg chg="modSp new mod">
        <pc:chgData name="John Rasicci" userId="dac5507c07e78f53" providerId="LiveId" clId="{70744718-FA45-481B-9C86-A85EAE2CA2B9}" dt="2024-09-04T21:15:13.160" v="927" actId="20577"/>
        <pc:sldMkLst>
          <pc:docMk/>
          <pc:sldMk cId="336125609" sldId="257"/>
        </pc:sldMkLst>
        <pc:spChg chg="mod">
          <ac:chgData name="John Rasicci" userId="dac5507c07e78f53" providerId="LiveId" clId="{70744718-FA45-481B-9C86-A85EAE2CA2B9}" dt="2024-09-04T19:53:56.189" v="834" actId="14100"/>
          <ac:spMkLst>
            <pc:docMk/>
            <pc:sldMk cId="336125609" sldId="257"/>
            <ac:spMk id="2" creationId="{0DF3EC10-7E71-D443-8F26-445EB210725A}"/>
          </ac:spMkLst>
        </pc:spChg>
        <pc:spChg chg="mod">
          <ac:chgData name="John Rasicci" userId="dac5507c07e78f53" providerId="LiveId" clId="{70744718-FA45-481B-9C86-A85EAE2CA2B9}" dt="2024-09-04T21:15:13.160" v="927" actId="20577"/>
          <ac:spMkLst>
            <pc:docMk/>
            <pc:sldMk cId="336125609" sldId="257"/>
            <ac:spMk id="3" creationId="{49C22F9E-AF01-D22B-097D-FA60DDFCF1D5}"/>
          </ac:spMkLst>
        </pc:spChg>
      </pc:sldChg>
      <pc:sldMasterChg chg="setBg modSldLayout">
        <pc:chgData name="John Rasicci" userId="dac5507c07e78f53" providerId="LiveId" clId="{70744718-FA45-481B-9C86-A85EAE2CA2B9}" dt="2024-09-04T19:35:57.556" v="104"/>
        <pc:sldMasterMkLst>
          <pc:docMk/>
          <pc:sldMasterMk cId="0" sldId="2147483648"/>
        </pc:sldMasterMkLst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49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0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1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2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3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4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5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6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7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8"/>
          </pc:sldLayoutMkLst>
        </pc:sldLayoutChg>
        <pc:sldLayoutChg chg="setBg">
          <pc:chgData name="John Rasicci" userId="dac5507c07e78f53" providerId="LiveId" clId="{70744718-FA45-481B-9C86-A85EAE2CA2B9}" dt="2024-09-04T19:35:57.556" v="104"/>
          <pc:sldLayoutMkLst>
            <pc:docMk/>
            <pc:sldMasterMk cId="0" sldId="2147483648"/>
            <pc:sldLayoutMk cId="0" sldId="214748365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40CC9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9/4/2024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" y="1"/>
            <a:ext cx="8686800" cy="609599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GREAT GIFT </a:t>
            </a:r>
            <a:r>
              <a:rPr lang="en-US" sz="3600" b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OF RIGHTEOUSNESS</a:t>
            </a:r>
            <a:endParaRPr lang="en-US" sz="3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685800"/>
            <a:ext cx="9144000" cy="6172200"/>
          </a:xfrm>
        </p:spPr>
        <p:txBody>
          <a:bodyPr>
            <a:normAutofit fontScale="77500" lnSpcReduction="20000"/>
          </a:bodyPr>
          <a:lstStyle/>
          <a:p>
            <a:pPr marL="571500" indent="-571500"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I. Man’s Creation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A. Made in God’s image and likeness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B. Righteous – morally blameless &amp; measuring up to God’s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    standard of moral perfection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C. Rule or dominion</a:t>
            </a:r>
          </a:p>
          <a:p>
            <a:pPr marL="571500" indent="-571500"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II. Man’s Fall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A. Sin, spiritual death &amp; separation; loss of righteousness &amp;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     dominion; sin nature or flesh  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B. Man is a sinner by nature, practice, and decree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C. Man is not OK but thinks he is; God gives the Law 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	  1). Define sin 2). Impute guilt to all 3). Point to the Savior</a:t>
            </a:r>
          </a:p>
          <a:p>
            <a:pPr marL="571500" indent="-571500" algn="l"/>
            <a:r>
              <a:rPr lang="en-US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III. Jesus’ Sacrifice and Work 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A. Righteousness without man’s deeds of the Law; a gift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B. Dying for our sin </a:t>
            </a:r>
          </a:p>
          <a:p>
            <a:pPr marL="571500" indent="-571500" algn="l"/>
            <a:r>
              <a:rPr lang="en-US" dirty="0">
                <a:solidFill>
                  <a:schemeClr val="tx1"/>
                </a:solidFill>
              </a:rPr>
              <a:t>    C. Doing of the Law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3EC10-7E71-D443-8F26-445EB21072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76200"/>
            <a:ext cx="8305800" cy="685800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SIN NATURE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C22F9E-AF01-D22B-097D-FA60DDFCF1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762000"/>
            <a:ext cx="8839200" cy="60960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/>
              <a:t>Sin is not only an act we commit but a law, force, principle, or ruling power that still tries to reign. It is called: “Sin” not </a:t>
            </a:r>
            <a:r>
              <a:rPr lang="en-US" sz="2400"/>
              <a:t>“sins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Rom. 5:12 – as by one man </a:t>
            </a:r>
            <a:r>
              <a:rPr lang="en-US" sz="2400" b="1" dirty="0"/>
              <a:t>sin entered into the world</a:t>
            </a:r>
            <a:r>
              <a:rPr lang="en-US" sz="2400" dirty="0"/>
              <a:t>”</a:t>
            </a:r>
            <a:endParaRPr lang="en-US" sz="2400" b="1" dirty="0"/>
          </a:p>
          <a:p>
            <a:pPr marL="0" indent="0">
              <a:buNone/>
            </a:pPr>
            <a:r>
              <a:rPr lang="en-US" sz="2400" dirty="0"/>
              <a:t>Rom. 6:12 – Let not </a:t>
            </a:r>
            <a:r>
              <a:rPr lang="en-US" sz="2400" b="1" dirty="0"/>
              <a:t>sin therefore reign in your mortal body; </a:t>
            </a:r>
            <a:r>
              <a:rPr lang="en-US" sz="2400" dirty="0"/>
              <a:t>lit. “the sin”</a:t>
            </a:r>
          </a:p>
          <a:p>
            <a:pPr marL="0" indent="0">
              <a:buNone/>
            </a:pPr>
            <a:r>
              <a:rPr lang="en-US" sz="2400" dirty="0"/>
              <a:t>Rom. 7:17 – sin that </a:t>
            </a:r>
            <a:r>
              <a:rPr lang="en-US" sz="2400" b="1" dirty="0"/>
              <a:t>dwelleth in me</a:t>
            </a:r>
          </a:p>
          <a:p>
            <a:pPr marL="0" indent="0">
              <a:buNone/>
            </a:pPr>
            <a:r>
              <a:rPr lang="en-US" sz="2400" dirty="0"/>
              <a:t>Rom. 7:18 – For I know that </a:t>
            </a:r>
            <a:r>
              <a:rPr lang="en-US" sz="2400" b="1" dirty="0"/>
              <a:t>in me (that is in my flesh</a:t>
            </a:r>
            <a:r>
              <a:rPr lang="en-US" sz="2400" dirty="0"/>
              <a:t>) dwelleth </a:t>
            </a:r>
            <a:r>
              <a:rPr lang="en-US" sz="2400" b="1" dirty="0"/>
              <a:t>no good thing</a:t>
            </a:r>
          </a:p>
          <a:p>
            <a:pPr marL="0" indent="0">
              <a:buNone/>
            </a:pPr>
            <a:r>
              <a:rPr lang="en-US" sz="2400" dirty="0"/>
              <a:t>Rom. 7:21 – I find then </a:t>
            </a:r>
            <a:r>
              <a:rPr lang="en-US" sz="2400" b="1" dirty="0"/>
              <a:t>a law</a:t>
            </a:r>
            <a:r>
              <a:rPr lang="en-US" sz="2400" dirty="0"/>
              <a:t>, that, when I would do good, </a:t>
            </a:r>
            <a:r>
              <a:rPr lang="en-US" sz="2400" b="1" dirty="0"/>
              <a:t>evil is present with me</a:t>
            </a:r>
          </a:p>
          <a:p>
            <a:pPr marL="0" indent="0">
              <a:buNone/>
            </a:pPr>
            <a:r>
              <a:rPr lang="en-US" sz="2400" dirty="0"/>
              <a:t>Rom. 7:23 – … the </a:t>
            </a:r>
            <a:r>
              <a:rPr lang="en-US" sz="2400" b="1" dirty="0"/>
              <a:t>law of sin </a:t>
            </a:r>
            <a:r>
              <a:rPr lang="en-US" sz="2400" dirty="0"/>
              <a:t>which is in my members.</a:t>
            </a:r>
          </a:p>
          <a:p>
            <a:pPr marL="0" indent="0">
              <a:buNone/>
            </a:pPr>
            <a:r>
              <a:rPr lang="en-US" sz="2400" dirty="0"/>
              <a:t>Rom. 8:13 – If ye live after </a:t>
            </a:r>
            <a:r>
              <a:rPr lang="en-US" sz="2400" b="1" dirty="0"/>
              <a:t>the flesh </a:t>
            </a:r>
            <a:r>
              <a:rPr lang="en-US" sz="2400" dirty="0"/>
              <a:t>ye shall die; </a:t>
            </a:r>
          </a:p>
          <a:p>
            <a:pPr marL="0" indent="0">
              <a:buNone/>
            </a:pPr>
            <a:r>
              <a:rPr lang="en-US" sz="2400" dirty="0"/>
              <a:t>Rom. 13:14 -  … </a:t>
            </a:r>
            <a:r>
              <a:rPr lang="en-US" sz="2400" b="1" dirty="0"/>
              <a:t>the flesh </a:t>
            </a:r>
            <a:r>
              <a:rPr lang="en-US" sz="2400" dirty="0"/>
              <a:t>to fulfill the lusts thereof.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1256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</TotalTime>
  <Words>314</Words>
  <Application>Microsoft Office PowerPoint</Application>
  <PresentationFormat>On-screen Show (4:3)</PresentationFormat>
  <Paragraphs>27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THE GREAT GIFT OF RIGHTEOUSNESS</vt:lpstr>
      <vt:lpstr>SIN NATURE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SOMEBODY LABORED FOR YOU</dc:title>
  <dc:creator>John Rasicci</dc:creator>
  <cp:lastModifiedBy>John Rasicci</cp:lastModifiedBy>
  <cp:revision>9</cp:revision>
  <cp:lastPrinted>2024-09-04T20:42:06Z</cp:lastPrinted>
  <dcterms:created xsi:type="dcterms:W3CDTF">2006-08-16T00:00:00Z</dcterms:created>
  <dcterms:modified xsi:type="dcterms:W3CDTF">2024-09-04T21:15:18Z</dcterms:modified>
</cp:coreProperties>
</file>