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CC66FF"/>
    <a:srgbClr val="000099"/>
    <a:srgbClr val="000066"/>
    <a:srgbClr val="660066"/>
    <a:srgbClr val="FF66FF"/>
    <a:srgbClr val="FF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7439B4-EF24-4038-B63C-15F8FDCEE92F}" v="846" dt="2024-10-30T20:37:42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97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Rasicci" userId="dac5507c07e78f53" providerId="LiveId" clId="{407439B4-EF24-4038-B63C-15F8FDCEE92F}"/>
    <pc:docChg chg="custSel modSld">
      <pc:chgData name="John Rasicci" userId="dac5507c07e78f53" providerId="LiveId" clId="{407439B4-EF24-4038-B63C-15F8FDCEE92F}" dt="2024-10-30T20:38:27.309" v="904" actId="207"/>
      <pc:docMkLst>
        <pc:docMk/>
      </pc:docMkLst>
      <pc:sldChg chg="modSp mod modAnim modNotesTx">
        <pc:chgData name="John Rasicci" userId="dac5507c07e78f53" providerId="LiveId" clId="{407439B4-EF24-4038-B63C-15F8FDCEE92F}" dt="2024-10-30T20:38:27.309" v="904" actId="207"/>
        <pc:sldMkLst>
          <pc:docMk/>
          <pc:sldMk cId="3838195496" sldId="256"/>
        </pc:sldMkLst>
        <pc:spChg chg="mod">
          <ac:chgData name="John Rasicci" userId="dac5507c07e78f53" providerId="LiveId" clId="{407439B4-EF24-4038-B63C-15F8FDCEE92F}" dt="2024-10-30T20:38:27.309" v="904" actId="207"/>
          <ac:spMkLst>
            <pc:docMk/>
            <pc:sldMk cId="3838195496" sldId="256"/>
            <ac:spMk id="2" creationId="{00000000-0000-0000-0000-000000000000}"/>
          </ac:spMkLst>
        </pc:spChg>
        <pc:spChg chg="mod">
          <ac:chgData name="John Rasicci" userId="dac5507c07e78f53" providerId="LiveId" clId="{407439B4-EF24-4038-B63C-15F8FDCEE92F}" dt="2024-10-30T20:36:34.028" v="902" actId="27636"/>
          <ac:spMkLst>
            <pc:docMk/>
            <pc:sldMk cId="3838195496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13FB4-3F8B-4825-AF1D-3556B9C6DA1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83083-C5C8-4C3D-91DA-0F5724C7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2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/>
              <a:t>- Possession of Personal Attributes Ps. 51:5; Lk. 1:44</a:t>
            </a:r>
          </a:p>
          <a:p>
            <a:pPr algn="l"/>
            <a:r>
              <a:rPr lang="en-US" dirty="0"/>
              <a:t>- Described by Personal Pronouns Matt. 1:20, 21; Psalm 139:13-18</a:t>
            </a:r>
          </a:p>
          <a:p>
            <a:pPr algn="l"/>
            <a:r>
              <a:rPr lang="en-US" dirty="0"/>
              <a:t>- Jesus called a child at conception Matt. 1:18, 20, 21, 23, 25 &amp; in the womb Lk. 1:44; Gen. 25:22 - 26; 2 Sam. 11:5</a:t>
            </a:r>
          </a:p>
          <a:p>
            <a:pPr algn="l"/>
            <a:r>
              <a:rPr lang="en-US" dirty="0"/>
              <a:t>- Protected by the same punishment as for adults Ex. 21:22-25</a:t>
            </a:r>
          </a:p>
          <a:p>
            <a:pPr algn="l"/>
            <a:r>
              <a:rPr lang="en-US" dirty="0"/>
              <a:t>- Known and called by God as a person before birth Jer. 1:5; Is. 49:1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83083-C5C8-4C3D-91DA-0F5724C71A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7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8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8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6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6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1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8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6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5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8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5026E-129D-40EB-83DB-FB6EB6E65794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AFC2-E957-4F05-AB7A-67A8A8C72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7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" y="203201"/>
            <a:ext cx="8270240" cy="558799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+mn-lt"/>
              </a:rPr>
              <a:t>THE FIRST GOD GIVEN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" y="762000"/>
            <a:ext cx="8717280" cy="6096000"/>
          </a:xfrm>
        </p:spPr>
        <p:txBody>
          <a:bodyPr>
            <a:normAutofit fontScale="92500"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14:17, 19; 12:18 </a:t>
            </a:r>
            <a:r>
              <a:rPr lang="en-US" dirty="0"/>
              <a:t>Follow after the things which make for peace</a:t>
            </a:r>
          </a:p>
          <a:p>
            <a:pPr algn="l"/>
            <a:r>
              <a:rPr lang="en-US" dirty="0"/>
              <a:t>In Essentials – stand for Truth 2 Cor 13:8</a:t>
            </a:r>
          </a:p>
          <a:p>
            <a:pPr algn="l"/>
            <a:r>
              <a:rPr lang="en-US" dirty="0"/>
              <a:t>In</a:t>
            </a:r>
            <a:r>
              <a:rPr lang="en-US" b="1" dirty="0"/>
              <a:t> </a:t>
            </a:r>
            <a:r>
              <a:rPr lang="en-US" dirty="0"/>
              <a:t>Unessential's – give liberty Rom. 14:5</a:t>
            </a:r>
          </a:p>
          <a:p>
            <a:pPr algn="l"/>
            <a:r>
              <a:rPr lang="en-US" dirty="0"/>
              <a:t>In All things – have love 1 Cor. 16:14</a:t>
            </a:r>
          </a:p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#1 Is it wrong to murder a person?</a:t>
            </a:r>
          </a:p>
          <a:p>
            <a:pPr algn="l"/>
            <a:r>
              <a:rPr lang="en-US" dirty="0"/>
              <a:t>Gen. 9:6; Ex. 20:13; 23:7; Mt. 19:18</a:t>
            </a:r>
          </a:p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 Is the unborn a person?</a:t>
            </a:r>
          </a:p>
          <a:p>
            <a:pPr algn="l"/>
            <a:r>
              <a:rPr lang="en-US" dirty="0"/>
              <a:t>- Lk. 1:41 Called a babe in the womb and a Child Matt. 1:23</a:t>
            </a:r>
          </a:p>
          <a:p>
            <a:pPr algn="l"/>
            <a:r>
              <a:rPr lang="en-US" dirty="0"/>
              <a:t>- Job. 3:16 Called an infant before birth</a:t>
            </a:r>
          </a:p>
          <a:p>
            <a:pPr algn="l"/>
            <a:r>
              <a:rPr lang="en-US" dirty="0"/>
              <a:t>- Ps. 51:5 Described by personal pronouns</a:t>
            </a:r>
          </a:p>
          <a:p>
            <a:pPr algn="l"/>
            <a:r>
              <a:rPr lang="en-US" dirty="0"/>
              <a:t>- Ps. 139: 13-16 Identity of a human person’s existence in the womb</a:t>
            </a:r>
          </a:p>
          <a:p>
            <a:pPr algn="l"/>
            <a:r>
              <a:rPr lang="en-US" dirty="0"/>
              <a:t>- Jer. 1:5; Is. 49:1 Known and called by God as a person before birth </a:t>
            </a:r>
          </a:p>
          <a:p>
            <a:pPr algn="l"/>
            <a:r>
              <a:rPr lang="en-US" dirty="0"/>
              <a:t>- Ex. 21:22-25 Protected by the same punishment as for adults </a:t>
            </a:r>
          </a:p>
          <a:p>
            <a:pPr algn="l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 Is it wrong and evil then to murder the unborn?</a:t>
            </a:r>
          </a:p>
        </p:txBody>
      </p:sp>
    </p:spTree>
    <p:extLst>
      <p:ext uri="{BB962C8B-B14F-4D97-AF65-F5344CB8AC3E}">
        <p14:creationId xmlns:p14="http://schemas.microsoft.com/office/powerpoint/2010/main" val="383819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260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FIRST GOD GIVEN RIGHT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FIRST GOD GIVEN RIGHT</dc:title>
  <dc:creator>John Rasicci</dc:creator>
  <cp:lastModifiedBy>John Rasicci</cp:lastModifiedBy>
  <cp:revision>9</cp:revision>
  <cp:lastPrinted>2024-10-30T20:26:56Z</cp:lastPrinted>
  <dcterms:created xsi:type="dcterms:W3CDTF">2020-10-30T19:24:23Z</dcterms:created>
  <dcterms:modified xsi:type="dcterms:W3CDTF">2024-10-30T20:41:03Z</dcterms:modified>
</cp:coreProperties>
</file>