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09ABD0-D8AA-476D-B762-32005AA95342}" v="9" dt="2024-09-25T21:50:01.6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Rasicci" userId="dac5507c07e78f53" providerId="LiveId" clId="{8B09ABD0-D8AA-476D-B762-32005AA95342}"/>
    <pc:docChg chg="custSel addSld modSld modMainMaster">
      <pc:chgData name="John Rasicci" userId="dac5507c07e78f53" providerId="LiveId" clId="{8B09ABD0-D8AA-476D-B762-32005AA95342}" dt="2024-09-25T21:50:05.079" v="491" actId="14100"/>
      <pc:docMkLst>
        <pc:docMk/>
      </pc:docMkLst>
      <pc:sldChg chg="modSp new mod setBg">
        <pc:chgData name="John Rasicci" userId="dac5507c07e78f53" providerId="LiveId" clId="{8B09ABD0-D8AA-476D-B762-32005AA95342}" dt="2024-09-25T21:50:05.079" v="491" actId="14100"/>
        <pc:sldMkLst>
          <pc:docMk/>
          <pc:sldMk cId="291922317" sldId="256"/>
        </pc:sldMkLst>
        <pc:spChg chg="mod">
          <ac:chgData name="John Rasicci" userId="dac5507c07e78f53" providerId="LiveId" clId="{8B09ABD0-D8AA-476D-B762-32005AA95342}" dt="2024-09-25T21:50:01.654" v="490"/>
          <ac:spMkLst>
            <pc:docMk/>
            <pc:sldMk cId="291922317" sldId="256"/>
            <ac:spMk id="2" creationId="{494C7F77-E8F8-398D-0305-D53C4D39E295}"/>
          </ac:spMkLst>
        </pc:spChg>
        <pc:spChg chg="mod">
          <ac:chgData name="John Rasicci" userId="dac5507c07e78f53" providerId="LiveId" clId="{8B09ABD0-D8AA-476D-B762-32005AA95342}" dt="2024-09-25T21:50:05.079" v="491" actId="14100"/>
          <ac:spMkLst>
            <pc:docMk/>
            <pc:sldMk cId="291922317" sldId="256"/>
            <ac:spMk id="3" creationId="{8571C49C-3FB8-C5F7-8FA1-CCDED18704F4}"/>
          </ac:spMkLst>
        </pc:spChg>
      </pc:sldChg>
      <pc:sldMasterChg chg="modSp modSldLayout">
        <pc:chgData name="John Rasicci" userId="dac5507c07e78f53" providerId="LiveId" clId="{8B09ABD0-D8AA-476D-B762-32005AA95342}" dt="2024-09-25T21:34:47.904" v="1"/>
        <pc:sldMasterMkLst>
          <pc:docMk/>
          <pc:sldMasterMk cId="1544356550" sldId="2147483648"/>
        </pc:sldMasterMkLst>
        <pc:spChg chg="mod">
          <ac:chgData name="John Rasicci" userId="dac5507c07e78f53" providerId="LiveId" clId="{8B09ABD0-D8AA-476D-B762-32005AA95342}" dt="2024-09-25T21:34:47.904" v="1"/>
          <ac:spMkLst>
            <pc:docMk/>
            <pc:sldMasterMk cId="1544356550" sldId="2147483648"/>
            <ac:spMk id="2" creationId="{EB3D6F0D-9DFE-AACF-48BA-19ABD2A619E6}"/>
          </ac:spMkLst>
        </pc:spChg>
        <pc:spChg chg="mod">
          <ac:chgData name="John Rasicci" userId="dac5507c07e78f53" providerId="LiveId" clId="{8B09ABD0-D8AA-476D-B762-32005AA95342}" dt="2024-09-25T21:34:47.904" v="1"/>
          <ac:spMkLst>
            <pc:docMk/>
            <pc:sldMasterMk cId="1544356550" sldId="2147483648"/>
            <ac:spMk id="3" creationId="{FFA740DB-8C0E-6290-B2C5-B919804F09D7}"/>
          </ac:spMkLst>
        </pc:spChg>
        <pc:spChg chg="mod">
          <ac:chgData name="John Rasicci" userId="dac5507c07e78f53" providerId="LiveId" clId="{8B09ABD0-D8AA-476D-B762-32005AA95342}" dt="2024-09-25T21:34:47.904" v="1"/>
          <ac:spMkLst>
            <pc:docMk/>
            <pc:sldMasterMk cId="1544356550" sldId="2147483648"/>
            <ac:spMk id="4" creationId="{AADE53DE-2F63-8010-F21D-A391C72A90AA}"/>
          </ac:spMkLst>
        </pc:spChg>
        <pc:spChg chg="mod">
          <ac:chgData name="John Rasicci" userId="dac5507c07e78f53" providerId="LiveId" clId="{8B09ABD0-D8AA-476D-B762-32005AA95342}" dt="2024-09-25T21:34:47.904" v="1"/>
          <ac:spMkLst>
            <pc:docMk/>
            <pc:sldMasterMk cId="1544356550" sldId="2147483648"/>
            <ac:spMk id="5" creationId="{947C33E3-B924-F586-1E0F-E386012ACFC9}"/>
          </ac:spMkLst>
        </pc:spChg>
        <pc:spChg chg="mod">
          <ac:chgData name="John Rasicci" userId="dac5507c07e78f53" providerId="LiveId" clId="{8B09ABD0-D8AA-476D-B762-32005AA95342}" dt="2024-09-25T21:34:47.904" v="1"/>
          <ac:spMkLst>
            <pc:docMk/>
            <pc:sldMasterMk cId="1544356550" sldId="2147483648"/>
            <ac:spMk id="6" creationId="{2A0E23B9-B3D9-5CB9-7A18-696EB98E5F4A}"/>
          </ac:spMkLst>
        </pc:spChg>
        <pc:sldLayoutChg chg="modSp">
          <pc:chgData name="John Rasicci" userId="dac5507c07e78f53" providerId="LiveId" clId="{8B09ABD0-D8AA-476D-B762-32005AA95342}" dt="2024-09-25T21:34:47.904" v="1"/>
          <pc:sldLayoutMkLst>
            <pc:docMk/>
            <pc:sldMasterMk cId="1544356550" sldId="2147483648"/>
            <pc:sldLayoutMk cId="3460025068" sldId="2147483649"/>
          </pc:sldLayoutMkLst>
          <pc:spChg chg="mod">
            <ac:chgData name="John Rasicci" userId="dac5507c07e78f53" providerId="LiveId" clId="{8B09ABD0-D8AA-476D-B762-32005AA95342}" dt="2024-09-25T21:34:47.904" v="1"/>
            <ac:spMkLst>
              <pc:docMk/>
              <pc:sldMasterMk cId="1544356550" sldId="2147483648"/>
              <pc:sldLayoutMk cId="3460025068" sldId="2147483649"/>
              <ac:spMk id="2" creationId="{76E608DB-1A68-95CC-4F87-B27E05F8020F}"/>
            </ac:spMkLst>
          </pc:spChg>
          <pc:spChg chg="mod">
            <ac:chgData name="John Rasicci" userId="dac5507c07e78f53" providerId="LiveId" clId="{8B09ABD0-D8AA-476D-B762-32005AA95342}" dt="2024-09-25T21:34:47.904" v="1"/>
            <ac:spMkLst>
              <pc:docMk/>
              <pc:sldMasterMk cId="1544356550" sldId="2147483648"/>
              <pc:sldLayoutMk cId="3460025068" sldId="2147483649"/>
              <ac:spMk id="3" creationId="{4E8F7245-C2B7-BA01-9BA0-6361400BA6C2}"/>
            </ac:spMkLst>
          </pc:spChg>
        </pc:sldLayoutChg>
        <pc:sldLayoutChg chg="modSp">
          <pc:chgData name="John Rasicci" userId="dac5507c07e78f53" providerId="LiveId" clId="{8B09ABD0-D8AA-476D-B762-32005AA95342}" dt="2024-09-25T21:34:47.904" v="1"/>
          <pc:sldLayoutMkLst>
            <pc:docMk/>
            <pc:sldMasterMk cId="1544356550" sldId="2147483648"/>
            <pc:sldLayoutMk cId="3864965372" sldId="2147483651"/>
          </pc:sldLayoutMkLst>
          <pc:spChg chg="mod">
            <ac:chgData name="John Rasicci" userId="dac5507c07e78f53" providerId="LiveId" clId="{8B09ABD0-D8AA-476D-B762-32005AA95342}" dt="2024-09-25T21:34:47.904" v="1"/>
            <ac:spMkLst>
              <pc:docMk/>
              <pc:sldMasterMk cId="1544356550" sldId="2147483648"/>
              <pc:sldLayoutMk cId="3864965372" sldId="2147483651"/>
              <ac:spMk id="2" creationId="{A14B1F30-2AD0-BD5C-2FE4-7CF8C98B64D9}"/>
            </ac:spMkLst>
          </pc:spChg>
          <pc:spChg chg="mod">
            <ac:chgData name="John Rasicci" userId="dac5507c07e78f53" providerId="LiveId" clId="{8B09ABD0-D8AA-476D-B762-32005AA95342}" dt="2024-09-25T21:34:47.904" v="1"/>
            <ac:spMkLst>
              <pc:docMk/>
              <pc:sldMasterMk cId="1544356550" sldId="2147483648"/>
              <pc:sldLayoutMk cId="3864965372" sldId="2147483651"/>
              <ac:spMk id="3" creationId="{0ECB87A0-C862-F798-78B5-387DA5188012}"/>
            </ac:spMkLst>
          </pc:spChg>
        </pc:sldLayoutChg>
        <pc:sldLayoutChg chg="modSp">
          <pc:chgData name="John Rasicci" userId="dac5507c07e78f53" providerId="LiveId" clId="{8B09ABD0-D8AA-476D-B762-32005AA95342}" dt="2024-09-25T21:34:47.904" v="1"/>
          <pc:sldLayoutMkLst>
            <pc:docMk/>
            <pc:sldMasterMk cId="1544356550" sldId="2147483648"/>
            <pc:sldLayoutMk cId="4155796218" sldId="2147483652"/>
          </pc:sldLayoutMkLst>
          <pc:spChg chg="mod">
            <ac:chgData name="John Rasicci" userId="dac5507c07e78f53" providerId="LiveId" clId="{8B09ABD0-D8AA-476D-B762-32005AA95342}" dt="2024-09-25T21:34:47.904" v="1"/>
            <ac:spMkLst>
              <pc:docMk/>
              <pc:sldMasterMk cId="1544356550" sldId="2147483648"/>
              <pc:sldLayoutMk cId="4155796218" sldId="2147483652"/>
              <ac:spMk id="3" creationId="{3453764E-00D9-3A19-C43A-256564432A23}"/>
            </ac:spMkLst>
          </pc:spChg>
          <pc:spChg chg="mod">
            <ac:chgData name="John Rasicci" userId="dac5507c07e78f53" providerId="LiveId" clId="{8B09ABD0-D8AA-476D-B762-32005AA95342}" dt="2024-09-25T21:34:47.904" v="1"/>
            <ac:spMkLst>
              <pc:docMk/>
              <pc:sldMasterMk cId="1544356550" sldId="2147483648"/>
              <pc:sldLayoutMk cId="4155796218" sldId="2147483652"/>
              <ac:spMk id="4" creationId="{D079E180-A456-C5D5-E4BD-E4975C1AC5C3}"/>
            </ac:spMkLst>
          </pc:spChg>
        </pc:sldLayoutChg>
        <pc:sldLayoutChg chg="modSp">
          <pc:chgData name="John Rasicci" userId="dac5507c07e78f53" providerId="LiveId" clId="{8B09ABD0-D8AA-476D-B762-32005AA95342}" dt="2024-09-25T21:34:47.904" v="1"/>
          <pc:sldLayoutMkLst>
            <pc:docMk/>
            <pc:sldMasterMk cId="1544356550" sldId="2147483648"/>
            <pc:sldLayoutMk cId="2770799219" sldId="2147483653"/>
          </pc:sldLayoutMkLst>
          <pc:spChg chg="mod">
            <ac:chgData name="John Rasicci" userId="dac5507c07e78f53" providerId="LiveId" clId="{8B09ABD0-D8AA-476D-B762-32005AA95342}" dt="2024-09-25T21:34:47.904" v="1"/>
            <ac:spMkLst>
              <pc:docMk/>
              <pc:sldMasterMk cId="1544356550" sldId="2147483648"/>
              <pc:sldLayoutMk cId="2770799219" sldId="2147483653"/>
              <ac:spMk id="2" creationId="{61557243-7595-70F9-3AA5-D0C89432F71B}"/>
            </ac:spMkLst>
          </pc:spChg>
          <pc:spChg chg="mod">
            <ac:chgData name="John Rasicci" userId="dac5507c07e78f53" providerId="LiveId" clId="{8B09ABD0-D8AA-476D-B762-32005AA95342}" dt="2024-09-25T21:34:47.904" v="1"/>
            <ac:spMkLst>
              <pc:docMk/>
              <pc:sldMasterMk cId="1544356550" sldId="2147483648"/>
              <pc:sldLayoutMk cId="2770799219" sldId="2147483653"/>
              <ac:spMk id="3" creationId="{CC66514B-D863-AD72-F3A7-063BA34E4255}"/>
            </ac:spMkLst>
          </pc:spChg>
          <pc:spChg chg="mod">
            <ac:chgData name="John Rasicci" userId="dac5507c07e78f53" providerId="LiveId" clId="{8B09ABD0-D8AA-476D-B762-32005AA95342}" dt="2024-09-25T21:34:47.904" v="1"/>
            <ac:spMkLst>
              <pc:docMk/>
              <pc:sldMasterMk cId="1544356550" sldId="2147483648"/>
              <pc:sldLayoutMk cId="2770799219" sldId="2147483653"/>
              <ac:spMk id="4" creationId="{31840251-98CD-02A0-CD24-F60A17E483CD}"/>
            </ac:spMkLst>
          </pc:spChg>
          <pc:spChg chg="mod">
            <ac:chgData name="John Rasicci" userId="dac5507c07e78f53" providerId="LiveId" clId="{8B09ABD0-D8AA-476D-B762-32005AA95342}" dt="2024-09-25T21:34:47.904" v="1"/>
            <ac:spMkLst>
              <pc:docMk/>
              <pc:sldMasterMk cId="1544356550" sldId="2147483648"/>
              <pc:sldLayoutMk cId="2770799219" sldId="2147483653"/>
              <ac:spMk id="5" creationId="{343BC82D-20A5-3CD1-7D19-418F3400964E}"/>
            </ac:spMkLst>
          </pc:spChg>
          <pc:spChg chg="mod">
            <ac:chgData name="John Rasicci" userId="dac5507c07e78f53" providerId="LiveId" clId="{8B09ABD0-D8AA-476D-B762-32005AA95342}" dt="2024-09-25T21:34:47.904" v="1"/>
            <ac:spMkLst>
              <pc:docMk/>
              <pc:sldMasterMk cId="1544356550" sldId="2147483648"/>
              <pc:sldLayoutMk cId="2770799219" sldId="2147483653"/>
              <ac:spMk id="6" creationId="{7F336539-3A97-5DD0-B08F-AA96D91D0DB3}"/>
            </ac:spMkLst>
          </pc:spChg>
        </pc:sldLayoutChg>
        <pc:sldLayoutChg chg="modSp">
          <pc:chgData name="John Rasicci" userId="dac5507c07e78f53" providerId="LiveId" clId="{8B09ABD0-D8AA-476D-B762-32005AA95342}" dt="2024-09-25T21:34:47.904" v="1"/>
          <pc:sldLayoutMkLst>
            <pc:docMk/>
            <pc:sldMasterMk cId="1544356550" sldId="2147483648"/>
            <pc:sldLayoutMk cId="2907424676" sldId="2147483656"/>
          </pc:sldLayoutMkLst>
          <pc:spChg chg="mod">
            <ac:chgData name="John Rasicci" userId="dac5507c07e78f53" providerId="LiveId" clId="{8B09ABD0-D8AA-476D-B762-32005AA95342}" dt="2024-09-25T21:34:47.904" v="1"/>
            <ac:spMkLst>
              <pc:docMk/>
              <pc:sldMasterMk cId="1544356550" sldId="2147483648"/>
              <pc:sldLayoutMk cId="2907424676" sldId="2147483656"/>
              <ac:spMk id="2" creationId="{4C954A42-A65D-4EE7-3DBA-192BBADFD5E9}"/>
            </ac:spMkLst>
          </pc:spChg>
          <pc:spChg chg="mod">
            <ac:chgData name="John Rasicci" userId="dac5507c07e78f53" providerId="LiveId" clId="{8B09ABD0-D8AA-476D-B762-32005AA95342}" dt="2024-09-25T21:34:47.904" v="1"/>
            <ac:spMkLst>
              <pc:docMk/>
              <pc:sldMasterMk cId="1544356550" sldId="2147483648"/>
              <pc:sldLayoutMk cId="2907424676" sldId="2147483656"/>
              <ac:spMk id="3" creationId="{9D9C320E-A5B3-9465-3779-35712DC13085}"/>
            </ac:spMkLst>
          </pc:spChg>
          <pc:spChg chg="mod">
            <ac:chgData name="John Rasicci" userId="dac5507c07e78f53" providerId="LiveId" clId="{8B09ABD0-D8AA-476D-B762-32005AA95342}" dt="2024-09-25T21:34:47.904" v="1"/>
            <ac:spMkLst>
              <pc:docMk/>
              <pc:sldMasterMk cId="1544356550" sldId="2147483648"/>
              <pc:sldLayoutMk cId="2907424676" sldId="2147483656"/>
              <ac:spMk id="4" creationId="{4B964C42-5611-ADB7-AC53-E06A4F5DA1F7}"/>
            </ac:spMkLst>
          </pc:spChg>
        </pc:sldLayoutChg>
        <pc:sldLayoutChg chg="modSp">
          <pc:chgData name="John Rasicci" userId="dac5507c07e78f53" providerId="LiveId" clId="{8B09ABD0-D8AA-476D-B762-32005AA95342}" dt="2024-09-25T21:34:47.904" v="1"/>
          <pc:sldLayoutMkLst>
            <pc:docMk/>
            <pc:sldMasterMk cId="1544356550" sldId="2147483648"/>
            <pc:sldLayoutMk cId="2828716513" sldId="2147483657"/>
          </pc:sldLayoutMkLst>
          <pc:spChg chg="mod">
            <ac:chgData name="John Rasicci" userId="dac5507c07e78f53" providerId="LiveId" clId="{8B09ABD0-D8AA-476D-B762-32005AA95342}" dt="2024-09-25T21:34:47.904" v="1"/>
            <ac:spMkLst>
              <pc:docMk/>
              <pc:sldMasterMk cId="1544356550" sldId="2147483648"/>
              <pc:sldLayoutMk cId="2828716513" sldId="2147483657"/>
              <ac:spMk id="2" creationId="{EE2A5672-494A-3197-8323-DC346018A3C8}"/>
            </ac:spMkLst>
          </pc:spChg>
          <pc:spChg chg="mod">
            <ac:chgData name="John Rasicci" userId="dac5507c07e78f53" providerId="LiveId" clId="{8B09ABD0-D8AA-476D-B762-32005AA95342}" dt="2024-09-25T21:34:47.904" v="1"/>
            <ac:spMkLst>
              <pc:docMk/>
              <pc:sldMasterMk cId="1544356550" sldId="2147483648"/>
              <pc:sldLayoutMk cId="2828716513" sldId="2147483657"/>
              <ac:spMk id="3" creationId="{9D63E6E8-BFCE-C8B3-95DC-53EBB01F21FF}"/>
            </ac:spMkLst>
          </pc:spChg>
          <pc:spChg chg="mod">
            <ac:chgData name="John Rasicci" userId="dac5507c07e78f53" providerId="LiveId" clId="{8B09ABD0-D8AA-476D-B762-32005AA95342}" dt="2024-09-25T21:34:47.904" v="1"/>
            <ac:spMkLst>
              <pc:docMk/>
              <pc:sldMasterMk cId="1544356550" sldId="2147483648"/>
              <pc:sldLayoutMk cId="2828716513" sldId="2147483657"/>
              <ac:spMk id="4" creationId="{71889DA4-BF63-380B-553A-424D1B7809F9}"/>
            </ac:spMkLst>
          </pc:spChg>
        </pc:sldLayoutChg>
        <pc:sldLayoutChg chg="modSp">
          <pc:chgData name="John Rasicci" userId="dac5507c07e78f53" providerId="LiveId" clId="{8B09ABD0-D8AA-476D-B762-32005AA95342}" dt="2024-09-25T21:34:47.904" v="1"/>
          <pc:sldLayoutMkLst>
            <pc:docMk/>
            <pc:sldMasterMk cId="1544356550" sldId="2147483648"/>
            <pc:sldLayoutMk cId="523586887" sldId="2147483659"/>
          </pc:sldLayoutMkLst>
          <pc:spChg chg="mod">
            <ac:chgData name="John Rasicci" userId="dac5507c07e78f53" providerId="LiveId" clId="{8B09ABD0-D8AA-476D-B762-32005AA95342}" dt="2024-09-25T21:34:47.904" v="1"/>
            <ac:spMkLst>
              <pc:docMk/>
              <pc:sldMasterMk cId="1544356550" sldId="2147483648"/>
              <pc:sldLayoutMk cId="523586887" sldId="2147483659"/>
              <ac:spMk id="2" creationId="{2D6D969F-7389-7C32-1AFC-08130E233E8C}"/>
            </ac:spMkLst>
          </pc:spChg>
          <pc:spChg chg="mod">
            <ac:chgData name="John Rasicci" userId="dac5507c07e78f53" providerId="LiveId" clId="{8B09ABD0-D8AA-476D-B762-32005AA95342}" dt="2024-09-25T21:34:47.904" v="1"/>
            <ac:spMkLst>
              <pc:docMk/>
              <pc:sldMasterMk cId="1544356550" sldId="2147483648"/>
              <pc:sldLayoutMk cId="523586887" sldId="2147483659"/>
              <ac:spMk id="3" creationId="{CF35CE41-2C7A-0679-DC72-0A1E35B54B52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88FD7-CDF2-44AF-8319-269AB0627937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4E8B-371D-4870-AD4C-98569B497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156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88FD7-CDF2-44AF-8319-269AB0627937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4E8B-371D-4870-AD4C-98569B497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60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88FD7-CDF2-44AF-8319-269AB0627937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4E8B-371D-4870-AD4C-98569B497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470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88FD7-CDF2-44AF-8319-269AB0627937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4E8B-371D-4870-AD4C-98569B497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187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88FD7-CDF2-44AF-8319-269AB0627937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4E8B-371D-4870-AD4C-98569B497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77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88FD7-CDF2-44AF-8319-269AB0627937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4E8B-371D-4870-AD4C-98569B497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311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88FD7-CDF2-44AF-8319-269AB0627937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4E8B-371D-4870-AD4C-98569B497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9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88FD7-CDF2-44AF-8319-269AB0627937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4E8B-371D-4870-AD4C-98569B497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9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88FD7-CDF2-44AF-8319-269AB0627937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4E8B-371D-4870-AD4C-98569B497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88FD7-CDF2-44AF-8319-269AB0627937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4E8B-371D-4870-AD4C-98569B497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72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88FD7-CDF2-44AF-8319-269AB0627937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4E8B-371D-4870-AD4C-98569B497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03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488FD7-CDF2-44AF-8319-269AB0627937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364E8B-371D-4870-AD4C-98569B497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04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C7F77-E8F8-398D-0305-D53C4D39E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800" y="137787"/>
            <a:ext cx="8191500" cy="60125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SAVED AND DISCIPLED BY GRACE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1C49C-3FB8-C5F7-8FA1-CCDED18704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27100"/>
            <a:ext cx="9143999" cy="579311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 Both are the Great Commission</a:t>
            </a:r>
          </a:p>
          <a:p>
            <a:pPr algn="l"/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A. Mk. 16:15-20; Matt, 28:18-20</a:t>
            </a:r>
          </a:p>
          <a:p>
            <a:pPr algn="l"/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B. Acts 2:1-4; Acts 2:42-46</a:t>
            </a:r>
          </a:p>
          <a:p>
            <a:pPr algn="l"/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 What is a disciple?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A</a:t>
            </a:r>
            <a:r>
              <a:rPr lang="en-US" sz="2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A follower of Jesus, who makes the choice to be one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- There were only 120 (Acts 1:14) in upper room after 3 1/2 years of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</a:t>
            </a:r>
            <a:r>
              <a:rPr lang="en-US" sz="2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ministry to the multitudes. Where were they? In Matthew 26:40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</a:t>
            </a:r>
            <a:r>
              <a:rPr lang="en-US" sz="2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Jesus prayed, the disciples slept. He did not force His will on them.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   </a:t>
            </a:r>
            <a:r>
              <a:rPr lang="en-US" sz="26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Continues in the word </a:t>
            </a:r>
            <a:r>
              <a:rPr lang="en-US" sz="26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&amp; </a:t>
            </a:r>
            <a:r>
              <a:rPr lang="en-US" sz="2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church Jn. 8:31, 32; Acts 2:42; 1 Tim. 3:15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   </a:t>
            </a:r>
            <a:r>
              <a:rPr lang="en-US" sz="26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Observes all things Jesus taught Matt. 28:18-20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   </a:t>
            </a:r>
            <a:r>
              <a:rPr lang="en-US" sz="26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Puts following </a:t>
            </a:r>
            <a:r>
              <a:rPr lang="en-US" sz="26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sz="2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esus first Luke 9:57-61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   </a:t>
            </a:r>
            <a:r>
              <a:rPr lang="en-US" sz="26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Holds his relationship to </a:t>
            </a:r>
            <a:r>
              <a:rPr lang="en-US" sz="26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sz="2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esus superior to all relationships and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2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pursuits</a:t>
            </a:r>
            <a:r>
              <a:rPr lang="en-US" sz="26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Luke 14:15-24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   </a:t>
            </a:r>
            <a:r>
              <a:rPr lang="en-US" sz="26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Willingly embraces the cost and cross of following Luke 14:27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22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173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SAVED AND DISCIPLED BY GRACE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Rasicci</dc:creator>
  <cp:lastModifiedBy>John Rasicci</cp:lastModifiedBy>
  <cp:revision>1</cp:revision>
  <dcterms:created xsi:type="dcterms:W3CDTF">2024-09-25T21:34:40Z</dcterms:created>
  <dcterms:modified xsi:type="dcterms:W3CDTF">2024-09-25T21:50:11Z</dcterms:modified>
</cp:coreProperties>
</file>