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49B43B-1FFC-4640-9DB1-55595C6D60F6}" v="52" dt="2024-09-22T21:45:52.6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asicci" userId="dac5507c07e78f53" providerId="LiveId" clId="{A649B43B-1FFC-4640-9DB1-55595C6D60F6}"/>
    <pc:docChg chg="custSel addSld modSld modMainMaster">
      <pc:chgData name="John Rasicci" userId="dac5507c07e78f53" providerId="LiveId" clId="{A649B43B-1FFC-4640-9DB1-55595C6D60F6}" dt="2024-09-22T21:45:52.600" v="636"/>
      <pc:docMkLst>
        <pc:docMk/>
      </pc:docMkLst>
      <pc:sldChg chg="modSp new mod setBg modAnim">
        <pc:chgData name="John Rasicci" userId="dac5507c07e78f53" providerId="LiveId" clId="{A649B43B-1FFC-4640-9DB1-55595C6D60F6}" dt="2024-09-22T21:45:52.600" v="636"/>
        <pc:sldMkLst>
          <pc:docMk/>
          <pc:sldMk cId="2623398936" sldId="256"/>
        </pc:sldMkLst>
        <pc:spChg chg="mod">
          <ac:chgData name="John Rasicci" userId="dac5507c07e78f53" providerId="LiveId" clId="{A649B43B-1FFC-4640-9DB1-55595C6D60F6}" dt="2024-09-22T21:45:52.600" v="636"/>
          <ac:spMkLst>
            <pc:docMk/>
            <pc:sldMk cId="2623398936" sldId="256"/>
            <ac:spMk id="2" creationId="{5AB6395F-C7F3-B62D-E70A-9297DFED5640}"/>
          </ac:spMkLst>
        </pc:spChg>
        <pc:spChg chg="mod">
          <ac:chgData name="John Rasicci" userId="dac5507c07e78f53" providerId="LiveId" clId="{A649B43B-1FFC-4640-9DB1-55595C6D60F6}" dt="2024-09-22T21:27:04.738" v="631" actId="20577"/>
          <ac:spMkLst>
            <pc:docMk/>
            <pc:sldMk cId="2623398936" sldId="256"/>
            <ac:spMk id="3" creationId="{B6678ACC-0C7C-5B00-B936-2B489C6E3C0E}"/>
          </ac:spMkLst>
        </pc:spChg>
      </pc:sldChg>
      <pc:sldMasterChg chg="modSp modSldLayout">
        <pc:chgData name="John Rasicci" userId="dac5507c07e78f53" providerId="LiveId" clId="{A649B43B-1FFC-4640-9DB1-55595C6D60F6}" dt="2024-09-22T21:13:33.944" v="1"/>
        <pc:sldMasterMkLst>
          <pc:docMk/>
          <pc:sldMasterMk cId="989334510" sldId="2147483648"/>
        </pc:sldMasterMkLst>
        <pc:spChg chg="mod">
          <ac:chgData name="John Rasicci" userId="dac5507c07e78f53" providerId="LiveId" clId="{A649B43B-1FFC-4640-9DB1-55595C6D60F6}" dt="2024-09-22T21:13:33.944" v="1"/>
          <ac:spMkLst>
            <pc:docMk/>
            <pc:sldMasterMk cId="989334510" sldId="2147483648"/>
            <ac:spMk id="2" creationId="{1D1D3ABC-045B-442B-498A-31A6EB6B900B}"/>
          </ac:spMkLst>
        </pc:spChg>
        <pc:spChg chg="mod">
          <ac:chgData name="John Rasicci" userId="dac5507c07e78f53" providerId="LiveId" clId="{A649B43B-1FFC-4640-9DB1-55595C6D60F6}" dt="2024-09-22T21:13:33.944" v="1"/>
          <ac:spMkLst>
            <pc:docMk/>
            <pc:sldMasterMk cId="989334510" sldId="2147483648"/>
            <ac:spMk id="3" creationId="{8140B75C-20B5-25D2-9F4A-4D89FF7408FB}"/>
          </ac:spMkLst>
        </pc:spChg>
        <pc:spChg chg="mod">
          <ac:chgData name="John Rasicci" userId="dac5507c07e78f53" providerId="LiveId" clId="{A649B43B-1FFC-4640-9DB1-55595C6D60F6}" dt="2024-09-22T21:13:33.944" v="1"/>
          <ac:spMkLst>
            <pc:docMk/>
            <pc:sldMasterMk cId="989334510" sldId="2147483648"/>
            <ac:spMk id="4" creationId="{BB75A0D0-093C-8026-D5F5-A32CB34E990A}"/>
          </ac:spMkLst>
        </pc:spChg>
        <pc:spChg chg="mod">
          <ac:chgData name="John Rasicci" userId="dac5507c07e78f53" providerId="LiveId" clId="{A649B43B-1FFC-4640-9DB1-55595C6D60F6}" dt="2024-09-22T21:13:33.944" v="1"/>
          <ac:spMkLst>
            <pc:docMk/>
            <pc:sldMasterMk cId="989334510" sldId="2147483648"/>
            <ac:spMk id="5" creationId="{A32D9663-C1F2-8989-B0A4-EF3D858724FE}"/>
          </ac:spMkLst>
        </pc:spChg>
        <pc:spChg chg="mod">
          <ac:chgData name="John Rasicci" userId="dac5507c07e78f53" providerId="LiveId" clId="{A649B43B-1FFC-4640-9DB1-55595C6D60F6}" dt="2024-09-22T21:13:33.944" v="1"/>
          <ac:spMkLst>
            <pc:docMk/>
            <pc:sldMasterMk cId="989334510" sldId="2147483648"/>
            <ac:spMk id="6" creationId="{65CDDA1C-F398-11A2-69DF-DF6494BAD24B}"/>
          </ac:spMkLst>
        </pc:spChg>
        <pc:sldLayoutChg chg="modSp">
          <pc:chgData name="John Rasicci" userId="dac5507c07e78f53" providerId="LiveId" clId="{A649B43B-1FFC-4640-9DB1-55595C6D60F6}" dt="2024-09-22T21:13:33.944" v="1"/>
          <pc:sldLayoutMkLst>
            <pc:docMk/>
            <pc:sldMasterMk cId="989334510" sldId="2147483648"/>
            <pc:sldLayoutMk cId="2929092035" sldId="2147483649"/>
          </pc:sldLayoutMkLst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2929092035" sldId="2147483649"/>
              <ac:spMk id="2" creationId="{05879735-A6BD-6A79-0363-085BF9A27A02}"/>
            </ac:spMkLst>
          </pc:spChg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2929092035" sldId="2147483649"/>
              <ac:spMk id="3" creationId="{2012B2ED-AA20-673F-E80E-E70C58D204D5}"/>
            </ac:spMkLst>
          </pc:spChg>
        </pc:sldLayoutChg>
        <pc:sldLayoutChg chg="modSp">
          <pc:chgData name="John Rasicci" userId="dac5507c07e78f53" providerId="LiveId" clId="{A649B43B-1FFC-4640-9DB1-55595C6D60F6}" dt="2024-09-22T21:13:33.944" v="1"/>
          <pc:sldLayoutMkLst>
            <pc:docMk/>
            <pc:sldMasterMk cId="989334510" sldId="2147483648"/>
            <pc:sldLayoutMk cId="2598691093" sldId="2147483651"/>
          </pc:sldLayoutMkLst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2598691093" sldId="2147483651"/>
              <ac:spMk id="2" creationId="{E77227BD-A6CD-D1A5-4ED9-6E6BBBBEA514}"/>
            </ac:spMkLst>
          </pc:spChg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2598691093" sldId="2147483651"/>
              <ac:spMk id="3" creationId="{3612FD65-5C51-D3F3-3EC0-4C99CFC53A1B}"/>
            </ac:spMkLst>
          </pc:spChg>
        </pc:sldLayoutChg>
        <pc:sldLayoutChg chg="modSp">
          <pc:chgData name="John Rasicci" userId="dac5507c07e78f53" providerId="LiveId" clId="{A649B43B-1FFC-4640-9DB1-55595C6D60F6}" dt="2024-09-22T21:13:33.944" v="1"/>
          <pc:sldLayoutMkLst>
            <pc:docMk/>
            <pc:sldMasterMk cId="989334510" sldId="2147483648"/>
            <pc:sldLayoutMk cId="2019552989" sldId="2147483652"/>
          </pc:sldLayoutMkLst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2019552989" sldId="2147483652"/>
              <ac:spMk id="3" creationId="{2A0D66CB-5021-5DEF-B412-D1D3AF4C678A}"/>
            </ac:spMkLst>
          </pc:spChg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2019552989" sldId="2147483652"/>
              <ac:spMk id="4" creationId="{1DC8319F-C164-0AA2-9601-E39D928F9F8D}"/>
            </ac:spMkLst>
          </pc:spChg>
        </pc:sldLayoutChg>
        <pc:sldLayoutChg chg="modSp">
          <pc:chgData name="John Rasicci" userId="dac5507c07e78f53" providerId="LiveId" clId="{A649B43B-1FFC-4640-9DB1-55595C6D60F6}" dt="2024-09-22T21:13:33.944" v="1"/>
          <pc:sldLayoutMkLst>
            <pc:docMk/>
            <pc:sldMasterMk cId="989334510" sldId="2147483648"/>
            <pc:sldLayoutMk cId="1831230558" sldId="2147483653"/>
          </pc:sldLayoutMkLst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1831230558" sldId="2147483653"/>
              <ac:spMk id="2" creationId="{31C15D58-AFA2-62BA-E129-C64CF54048C1}"/>
            </ac:spMkLst>
          </pc:spChg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1831230558" sldId="2147483653"/>
              <ac:spMk id="3" creationId="{CF82C7A0-8952-53A0-5031-884D6F4CCE37}"/>
            </ac:spMkLst>
          </pc:spChg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1831230558" sldId="2147483653"/>
              <ac:spMk id="4" creationId="{4D0C382D-1B8F-2047-06DD-07B9EE3822CE}"/>
            </ac:spMkLst>
          </pc:spChg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1831230558" sldId="2147483653"/>
              <ac:spMk id="5" creationId="{02AF79C4-C266-00CC-1334-D05A6B2DFA88}"/>
            </ac:spMkLst>
          </pc:spChg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1831230558" sldId="2147483653"/>
              <ac:spMk id="6" creationId="{18D3FAA7-125A-F0AA-039B-CD2313149538}"/>
            </ac:spMkLst>
          </pc:spChg>
        </pc:sldLayoutChg>
        <pc:sldLayoutChg chg="modSp">
          <pc:chgData name="John Rasicci" userId="dac5507c07e78f53" providerId="LiveId" clId="{A649B43B-1FFC-4640-9DB1-55595C6D60F6}" dt="2024-09-22T21:13:33.944" v="1"/>
          <pc:sldLayoutMkLst>
            <pc:docMk/>
            <pc:sldMasterMk cId="989334510" sldId="2147483648"/>
            <pc:sldLayoutMk cId="3981418653" sldId="2147483656"/>
          </pc:sldLayoutMkLst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3981418653" sldId="2147483656"/>
              <ac:spMk id="2" creationId="{B8F73F6C-E3E6-7F22-64F4-4C0440404AB7}"/>
            </ac:spMkLst>
          </pc:spChg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3981418653" sldId="2147483656"/>
              <ac:spMk id="3" creationId="{E8B7B569-24B0-4112-2F9D-EFF4B1B5915F}"/>
            </ac:spMkLst>
          </pc:spChg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3981418653" sldId="2147483656"/>
              <ac:spMk id="4" creationId="{F8149B72-9AC7-CA50-88A2-282F462ECDF4}"/>
            </ac:spMkLst>
          </pc:spChg>
        </pc:sldLayoutChg>
        <pc:sldLayoutChg chg="modSp">
          <pc:chgData name="John Rasicci" userId="dac5507c07e78f53" providerId="LiveId" clId="{A649B43B-1FFC-4640-9DB1-55595C6D60F6}" dt="2024-09-22T21:13:33.944" v="1"/>
          <pc:sldLayoutMkLst>
            <pc:docMk/>
            <pc:sldMasterMk cId="989334510" sldId="2147483648"/>
            <pc:sldLayoutMk cId="99665358" sldId="2147483657"/>
          </pc:sldLayoutMkLst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99665358" sldId="2147483657"/>
              <ac:spMk id="2" creationId="{47A485AF-90D3-D816-641E-35E22EDA5222}"/>
            </ac:spMkLst>
          </pc:spChg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99665358" sldId="2147483657"/>
              <ac:spMk id="3" creationId="{5BE3E0D4-3C8B-B529-C85C-0CB396D05113}"/>
            </ac:spMkLst>
          </pc:spChg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99665358" sldId="2147483657"/>
              <ac:spMk id="4" creationId="{BCE2E0FE-4337-555F-0B59-758138FBE96C}"/>
            </ac:spMkLst>
          </pc:spChg>
        </pc:sldLayoutChg>
        <pc:sldLayoutChg chg="modSp">
          <pc:chgData name="John Rasicci" userId="dac5507c07e78f53" providerId="LiveId" clId="{A649B43B-1FFC-4640-9DB1-55595C6D60F6}" dt="2024-09-22T21:13:33.944" v="1"/>
          <pc:sldLayoutMkLst>
            <pc:docMk/>
            <pc:sldMasterMk cId="989334510" sldId="2147483648"/>
            <pc:sldLayoutMk cId="1050002897" sldId="2147483659"/>
          </pc:sldLayoutMkLst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1050002897" sldId="2147483659"/>
              <ac:spMk id="2" creationId="{11783959-1FF6-44B0-BC6D-63043C039540}"/>
            </ac:spMkLst>
          </pc:spChg>
          <pc:spChg chg="mod">
            <ac:chgData name="John Rasicci" userId="dac5507c07e78f53" providerId="LiveId" clId="{A649B43B-1FFC-4640-9DB1-55595C6D60F6}" dt="2024-09-22T21:13:33.944" v="1"/>
            <ac:spMkLst>
              <pc:docMk/>
              <pc:sldMasterMk cId="989334510" sldId="2147483648"/>
              <pc:sldLayoutMk cId="1050002897" sldId="2147483659"/>
              <ac:spMk id="3" creationId="{7FC9E5F8-4F60-32E9-8672-B5E8C6313E8F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0A3D-6190-4B7D-8A46-67D2FEDEDFC4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A9B-066C-4E5C-9BFE-F10353B9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9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0A3D-6190-4B7D-8A46-67D2FEDEDFC4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A9B-066C-4E5C-9BFE-F10353B9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3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0A3D-6190-4B7D-8A46-67D2FEDEDFC4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A9B-066C-4E5C-9BFE-F10353B9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0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0A3D-6190-4B7D-8A46-67D2FEDEDFC4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A9B-066C-4E5C-9BFE-F10353B9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4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0A3D-6190-4B7D-8A46-67D2FEDEDFC4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A9B-066C-4E5C-9BFE-F10353B9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1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0A3D-6190-4B7D-8A46-67D2FEDEDFC4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A9B-066C-4E5C-9BFE-F10353B9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9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0A3D-6190-4B7D-8A46-67D2FEDEDFC4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A9B-066C-4E5C-9BFE-F10353B9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4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0A3D-6190-4B7D-8A46-67D2FEDEDFC4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A9B-066C-4E5C-9BFE-F10353B9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1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0A3D-6190-4B7D-8A46-67D2FEDEDFC4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A9B-066C-4E5C-9BFE-F10353B9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8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0A3D-6190-4B7D-8A46-67D2FEDEDFC4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A9B-066C-4E5C-9BFE-F10353B9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2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0A3D-6190-4B7D-8A46-67D2FEDEDFC4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A9B-066C-4E5C-9BFE-F10353B9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1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570A3D-6190-4B7D-8A46-67D2FEDEDFC4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F36A9B-066C-4E5C-9BFE-F10353B9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0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6395F-C7F3-B62D-E70A-9297DFED5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150313"/>
            <a:ext cx="7772400" cy="71398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RIGHTEOUSNESS EXALTS A NATION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678ACC-0C7C-5B00-B936-2B489C6E3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311" y="864297"/>
            <a:ext cx="8843375" cy="5843389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Isaiah’s Prophecy of the only way forward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A. Isaiah 54:14, 17; Ps. 11:7; 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B. Pr. 14:34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C. The problems due to their disobedience  Is. 1:7, 11, 15; 2:6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3:1, 4, 5, 12</a:t>
            </a:r>
          </a:p>
          <a:p>
            <a:pPr algn="l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Isaiah’s 6 Woes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A. A woe is a lamentation; a grieving, a sorrow; a threat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1. Is. 5:8 - Materialism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2. Is. 5:11 – Lovers of pleasures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3. Is. 5:18 – Open rebellion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4. Is. 5:20 – Distorted values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5. Is. 5:21 – Pride/Arrogance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6. Is. 5:23 – Perverted Justice</a:t>
            </a:r>
          </a:p>
        </p:txBody>
      </p:sp>
    </p:spTree>
    <p:extLst>
      <p:ext uri="{BB962C8B-B14F-4D97-AF65-F5344CB8AC3E}">
        <p14:creationId xmlns:p14="http://schemas.microsoft.com/office/powerpoint/2010/main" val="262339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134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RIGHTEOUSNESS EXALTS A NATION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Rasicci</dc:creator>
  <cp:lastModifiedBy>John Rasicci</cp:lastModifiedBy>
  <cp:revision>1</cp:revision>
  <dcterms:created xsi:type="dcterms:W3CDTF">2024-09-22T21:13:24Z</dcterms:created>
  <dcterms:modified xsi:type="dcterms:W3CDTF">2024-09-22T21:45:56Z</dcterms:modified>
</cp:coreProperties>
</file>