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711C8-986D-41FD-BB21-416ECDADB4F2}" v="22" dt="2024-09-01T13:30:23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5A0711C8-986D-41FD-BB21-416ECDADB4F2}"/>
    <pc:docChg chg="custSel addSld modSld modMainMaster">
      <pc:chgData name="John Rasicci" userId="dac5507c07e78f53" providerId="LiveId" clId="{5A0711C8-986D-41FD-BB21-416ECDADB4F2}" dt="2024-09-01T13:30:23.087" v="705" actId="207"/>
      <pc:docMkLst>
        <pc:docMk/>
      </pc:docMkLst>
      <pc:sldChg chg="modSp new mod setBg modAnim">
        <pc:chgData name="John Rasicci" userId="dac5507c07e78f53" providerId="LiveId" clId="{5A0711C8-986D-41FD-BB21-416ECDADB4F2}" dt="2024-09-01T13:30:23.087" v="705" actId="207"/>
        <pc:sldMkLst>
          <pc:docMk/>
          <pc:sldMk cId="1242772433" sldId="256"/>
        </pc:sldMkLst>
        <pc:spChg chg="mod">
          <ac:chgData name="John Rasicci" userId="dac5507c07e78f53" providerId="LiveId" clId="{5A0711C8-986D-41FD-BB21-416ECDADB4F2}" dt="2024-09-01T13:29:33.896" v="694"/>
          <ac:spMkLst>
            <pc:docMk/>
            <pc:sldMk cId="1242772433" sldId="256"/>
            <ac:spMk id="2" creationId="{68E47C89-6555-CAF5-32BA-951617DE44D7}"/>
          </ac:spMkLst>
        </pc:spChg>
        <pc:spChg chg="mod">
          <ac:chgData name="John Rasicci" userId="dac5507c07e78f53" providerId="LiveId" clId="{5A0711C8-986D-41FD-BB21-416ECDADB4F2}" dt="2024-09-01T13:30:23.087" v="705" actId="207"/>
          <ac:spMkLst>
            <pc:docMk/>
            <pc:sldMk cId="1242772433" sldId="256"/>
            <ac:spMk id="3" creationId="{4327FFA9-EF9D-0E3C-28C1-FC96EDB108B1}"/>
          </ac:spMkLst>
        </pc:spChg>
      </pc:sldChg>
      <pc:sldMasterChg chg="modSp modSldLayout">
        <pc:chgData name="John Rasicci" userId="dac5507c07e78f53" providerId="LiveId" clId="{5A0711C8-986D-41FD-BB21-416ECDADB4F2}" dt="2024-09-01T12:47:57.769" v="0"/>
        <pc:sldMasterMkLst>
          <pc:docMk/>
          <pc:sldMasterMk cId="2675734795" sldId="2147483648"/>
        </pc:sldMasterMkLst>
        <pc:spChg chg="mod">
          <ac:chgData name="John Rasicci" userId="dac5507c07e78f53" providerId="LiveId" clId="{5A0711C8-986D-41FD-BB21-416ECDADB4F2}" dt="2024-09-01T12:47:57.769" v="0"/>
          <ac:spMkLst>
            <pc:docMk/>
            <pc:sldMasterMk cId="2675734795" sldId="2147483648"/>
            <ac:spMk id="2" creationId="{B6333F04-A879-1807-EB55-C783F8CD4F84}"/>
          </ac:spMkLst>
        </pc:spChg>
        <pc:spChg chg="mod">
          <ac:chgData name="John Rasicci" userId="dac5507c07e78f53" providerId="LiveId" clId="{5A0711C8-986D-41FD-BB21-416ECDADB4F2}" dt="2024-09-01T12:47:57.769" v="0"/>
          <ac:spMkLst>
            <pc:docMk/>
            <pc:sldMasterMk cId="2675734795" sldId="2147483648"/>
            <ac:spMk id="3" creationId="{54B6B241-5E78-A00E-E4EB-5F17BD508FF0}"/>
          </ac:spMkLst>
        </pc:spChg>
        <pc:spChg chg="mod">
          <ac:chgData name="John Rasicci" userId="dac5507c07e78f53" providerId="LiveId" clId="{5A0711C8-986D-41FD-BB21-416ECDADB4F2}" dt="2024-09-01T12:47:57.769" v="0"/>
          <ac:spMkLst>
            <pc:docMk/>
            <pc:sldMasterMk cId="2675734795" sldId="2147483648"/>
            <ac:spMk id="4" creationId="{DC372197-3F67-3725-453F-2DDE732CE934}"/>
          </ac:spMkLst>
        </pc:spChg>
        <pc:spChg chg="mod">
          <ac:chgData name="John Rasicci" userId="dac5507c07e78f53" providerId="LiveId" clId="{5A0711C8-986D-41FD-BB21-416ECDADB4F2}" dt="2024-09-01T12:47:57.769" v="0"/>
          <ac:spMkLst>
            <pc:docMk/>
            <pc:sldMasterMk cId="2675734795" sldId="2147483648"/>
            <ac:spMk id="5" creationId="{14463EFC-ED34-B3E4-759D-B3CC0F2F1B29}"/>
          </ac:spMkLst>
        </pc:spChg>
        <pc:spChg chg="mod">
          <ac:chgData name="John Rasicci" userId="dac5507c07e78f53" providerId="LiveId" clId="{5A0711C8-986D-41FD-BB21-416ECDADB4F2}" dt="2024-09-01T12:47:57.769" v="0"/>
          <ac:spMkLst>
            <pc:docMk/>
            <pc:sldMasterMk cId="2675734795" sldId="2147483648"/>
            <ac:spMk id="6" creationId="{7A67AF4F-03D0-F0B4-F122-42C3C8EFC16C}"/>
          </ac:spMkLst>
        </pc:sp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337580853" sldId="2147483649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337580853" sldId="2147483649"/>
              <ac:spMk id="2" creationId="{F8FB47FA-49B7-5590-2C3C-4CF122361E24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337580853" sldId="2147483649"/>
              <ac:spMk id="3" creationId="{687FBA43-14D7-59BA-F867-238F1527C693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733360468" sldId="2147483651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733360468" sldId="2147483651"/>
              <ac:spMk id="2" creationId="{D3DC3AD0-2C3C-B1A2-A396-9AF9EE0BD1ED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733360468" sldId="2147483651"/>
              <ac:spMk id="3" creationId="{6524473D-3400-2943-BAF5-015E9FC168B8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2500641448" sldId="2147483652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2500641448" sldId="2147483652"/>
              <ac:spMk id="3" creationId="{A39E7247-E3E1-22A1-EB2C-2F8596F57594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2500641448" sldId="2147483652"/>
              <ac:spMk id="4" creationId="{5CDE5323-5699-2DF2-0373-A29A62D7F759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4116240855" sldId="2147483653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4116240855" sldId="2147483653"/>
              <ac:spMk id="2" creationId="{2915BCF9-0506-BEEF-1F54-0AB32BF5F4A6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4116240855" sldId="2147483653"/>
              <ac:spMk id="3" creationId="{CB70406E-F1CF-76A2-0FBB-91E3621E916B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4116240855" sldId="2147483653"/>
              <ac:spMk id="4" creationId="{21394A49-2A2F-D23B-F636-D793DE06EFA8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4116240855" sldId="2147483653"/>
              <ac:spMk id="5" creationId="{33C9091B-E8FE-1E0F-8501-9708B4FAC7E4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4116240855" sldId="2147483653"/>
              <ac:spMk id="6" creationId="{53F5F810-96B9-96E8-A9F9-83A5BA3A6C08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543064795" sldId="2147483656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543064795" sldId="2147483656"/>
              <ac:spMk id="2" creationId="{C75294BD-DCE6-9BAE-8515-E18134639211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543064795" sldId="2147483656"/>
              <ac:spMk id="3" creationId="{0369A31B-ED28-F2FF-3159-7C1584E0C7F5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543064795" sldId="2147483656"/>
              <ac:spMk id="4" creationId="{482B7970-5BA0-5C9E-F794-D23A601F0B85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3540604346" sldId="2147483657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3540604346" sldId="2147483657"/>
              <ac:spMk id="2" creationId="{3DE2B82C-428A-F44F-5283-3D12D4001410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3540604346" sldId="2147483657"/>
              <ac:spMk id="3" creationId="{E9C98BF9-99AB-E2DD-15CD-710DBA8216B5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3540604346" sldId="2147483657"/>
              <ac:spMk id="4" creationId="{E3DFBFAF-69FD-5D09-E04D-373BBE0E1E5A}"/>
            </ac:spMkLst>
          </pc:spChg>
        </pc:sldLayoutChg>
        <pc:sldLayoutChg chg="modSp">
          <pc:chgData name="John Rasicci" userId="dac5507c07e78f53" providerId="LiveId" clId="{5A0711C8-986D-41FD-BB21-416ECDADB4F2}" dt="2024-09-01T12:47:57.769" v="0"/>
          <pc:sldLayoutMkLst>
            <pc:docMk/>
            <pc:sldMasterMk cId="2675734795" sldId="2147483648"/>
            <pc:sldLayoutMk cId="2284540594" sldId="2147483659"/>
          </pc:sldLayoutMkLst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2284540594" sldId="2147483659"/>
              <ac:spMk id="2" creationId="{075AC1BB-4B5E-E342-3A7F-0B2F15FB4C61}"/>
            </ac:spMkLst>
          </pc:spChg>
          <pc:spChg chg="mod">
            <ac:chgData name="John Rasicci" userId="dac5507c07e78f53" providerId="LiveId" clId="{5A0711C8-986D-41FD-BB21-416ECDADB4F2}" dt="2024-09-01T12:47:57.769" v="0"/>
            <ac:spMkLst>
              <pc:docMk/>
              <pc:sldMasterMk cId="2675734795" sldId="2147483648"/>
              <pc:sldLayoutMk cId="2284540594" sldId="2147483659"/>
              <ac:spMk id="3" creationId="{3A19BF8B-FE8A-B5BC-F6AB-4CAE76FF2A21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B47FA-49B7-5590-2C3C-4CF122361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FBA43-14D7-59BA-F867-238F1527C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A445C-89B8-38CC-AA53-E0A8D919C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7F744-6BEC-1FDA-4A9F-66E43CFC0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E74F0-6B9D-6B07-219D-A6835C60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DF69-951B-0B80-8409-EDBCBBBDE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61F88-0C17-F149-312E-F1C0EEBE4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00377-C838-8F27-ACF4-BAD115D6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01D3E-15C5-83D1-F40C-5DB95A80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CEA04-3D3C-7C28-C67E-D39E7187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7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AC1BB-4B5E-E342-3A7F-0B2F15FB4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9BF8B-FE8A-B5BC-F6AB-4CAE76FF2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FB9AE-DB77-5907-4879-795EA1218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F66A2-F9C4-DBBF-7EA3-9E93C893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62576-FEA4-8A73-80EA-BCDB3FBC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292C6-8D11-6FC1-F882-DDF71F8A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556C7-4DC5-0556-8A94-540A99ADE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05697-5C0F-F184-A73A-FED5D7188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FB3AD-57CE-BC29-61F8-1D528FA2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36A20-BB06-9E4E-64E4-18FAAB73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C3AD0-2C3C-B1A2-A396-9AF9EE0BD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4473D-3400-2943-BAF5-015E9FC16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3BB8F-9852-03B6-FA8A-7E7DE04D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39596-F9BC-A512-5FF1-1EF29D03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34565-1DF4-D2DC-DB5B-F6EA83A8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6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C402-EFEC-EAAA-2C16-378E8348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E7247-E3E1-22A1-EB2C-2F8596F57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E5323-5699-2DF2-0373-A29A62D7F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2B926-80CB-556E-57AE-C2C7800D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267DF-0B21-299B-A699-8D25ECD8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A9A50-03A4-E3B0-7944-FB71E28E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BCF9-0506-BEEF-1F54-0AB32BF5F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0406E-F1CF-76A2-0FBB-91E3621E9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94A49-2A2F-D23B-F636-D793DE06E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9091B-E8FE-1E0F-8501-9708B4FAC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5F810-96B9-96E8-A9F9-83A5BA3A6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887ECE-835F-A456-B5A3-D069851AC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161CA1-E611-BBE8-0419-2D240844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224982-3344-FE8C-EC7D-295FC3D6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F908E-EA53-C24F-0842-6C730DF63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594E2-E3E2-5A4C-CC86-CCE8E072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C397C-0B9B-B642-62FD-0F429B54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8CFA-F101-9391-67C4-5200B5AF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7AFF0-BFDE-44E4-EC35-834DAE98B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C9F07-3D37-B25D-DF38-B1FBAF55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2F492-499E-9638-360D-FE6281AB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7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294BD-DCE6-9BAE-8515-E1813463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9A31B-ED28-F2FF-3159-7C1584E0C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B7970-5BA0-5C9E-F794-D23A601F0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AB0F5-604B-DC29-1B1F-C9562BD7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40D20-846C-8B0C-7A07-9B4DA411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52075E-2D2A-06BD-C517-42F26626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6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2B82C-428A-F44F-5283-3D12D400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98BF9-99AB-E2DD-15CD-710DBA821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FBFAF-69FD-5D09-E04D-373BBE0E1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85AA00-CB20-D453-3F20-3C3D6A5A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2F097-357A-0417-130A-4B0C5AD1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82926-97A2-4EC8-9194-78D795E0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333F04-A879-1807-EB55-C783F8CD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6B241-5E78-A00E-E4EB-5F17BD508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72197-3F67-3725-453F-2DDE732CE9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21EA71-3A2B-4AF3-ADBC-BC1F4C764584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63EFC-ED34-B3E4-759D-B3CC0F2F1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7AF4F-03D0-F0B4-F122-42C3C8EFC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2C52B9-BC81-477D-AA23-430335198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7C89-6555-CAF5-32BA-951617DE4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0" y="165103"/>
            <a:ext cx="7493000" cy="482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THAT ON MY ACCOUNT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7FFA9-EF9D-0E3C-28C1-FC96EDB10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" y="888999"/>
            <a:ext cx="8915400" cy="5829299"/>
          </a:xfrm>
        </p:spPr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Philemon 18 “If he hath wronged thee, or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oweth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thee ought, put that on my account.” to impute; to reckon; to charge to one’s account.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story of God’s redemption for man involves a charging to one’s account in a threefold way: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Adam’s sin is charged to the human race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Romans 5:12-14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- Man is a sinner by nature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5:19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practice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3:23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Divine decree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3:9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The sin of the entire human race is charged to Jesus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Isaiah 53:4-6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The righteousness of Jesus is charged to the Believer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Cor. 5:21</a:t>
            </a:r>
          </a:p>
          <a:p>
            <a:pPr marL="457200" indent="-457200" algn="l">
              <a:buAutoNum type="arabi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77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PUT THAT ON MY ACCOUNT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2024-09-01T12:47:50Z</dcterms:created>
  <dcterms:modified xsi:type="dcterms:W3CDTF">2024-09-01T13:30:31Z</dcterms:modified>
</cp:coreProperties>
</file>