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D2358-BED6-4187-BF51-3FD0DE72C093}" v="5" dt="2024-09-11T20:00:1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4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1F7D2358-BED6-4187-BF51-3FD0DE72C093}"/>
    <pc:docChg chg="undo custSel addSld modSld sldOrd modMainMaster">
      <pc:chgData name="John Rasicci" userId="dac5507c07e78f53" providerId="LiveId" clId="{1F7D2358-BED6-4187-BF51-3FD0DE72C093}" dt="2024-09-11T20:03:09.800" v="830" actId="27636"/>
      <pc:docMkLst>
        <pc:docMk/>
      </pc:docMkLst>
      <pc:sldChg chg="modSp new mod">
        <pc:chgData name="John Rasicci" userId="dac5507c07e78f53" providerId="LiveId" clId="{1F7D2358-BED6-4187-BF51-3FD0DE72C093}" dt="2024-09-11T20:03:09.800" v="830" actId="27636"/>
        <pc:sldMkLst>
          <pc:docMk/>
          <pc:sldMk cId="2694945168" sldId="256"/>
        </pc:sldMkLst>
        <pc:spChg chg="mod">
          <ac:chgData name="John Rasicci" userId="dac5507c07e78f53" providerId="LiveId" clId="{1F7D2358-BED6-4187-BF51-3FD0DE72C093}" dt="2024-09-11T20:02:19.665" v="816" actId="207"/>
          <ac:spMkLst>
            <pc:docMk/>
            <pc:sldMk cId="2694945168" sldId="256"/>
            <ac:spMk id="2" creationId="{90C86C52-BE79-492B-6644-56C3AE6C6E13}"/>
          </ac:spMkLst>
        </pc:spChg>
        <pc:spChg chg="mod">
          <ac:chgData name="John Rasicci" userId="dac5507c07e78f53" providerId="LiveId" clId="{1F7D2358-BED6-4187-BF51-3FD0DE72C093}" dt="2024-09-11T20:03:09.800" v="830" actId="27636"/>
          <ac:spMkLst>
            <pc:docMk/>
            <pc:sldMk cId="2694945168" sldId="256"/>
            <ac:spMk id="3" creationId="{2A70829A-3AB2-B7CC-1195-C1A9397D7762}"/>
          </ac:spMkLst>
        </pc:spChg>
      </pc:sldChg>
      <pc:sldChg chg="modSp new mod ord setBg">
        <pc:chgData name="John Rasicci" userId="dac5507c07e78f53" providerId="LiveId" clId="{1F7D2358-BED6-4187-BF51-3FD0DE72C093}" dt="2024-09-11T20:00:19.267" v="794" actId="14100"/>
        <pc:sldMkLst>
          <pc:docMk/>
          <pc:sldMk cId="2428502037" sldId="257"/>
        </pc:sldMkLst>
        <pc:spChg chg="mod">
          <ac:chgData name="John Rasicci" userId="dac5507c07e78f53" providerId="LiveId" clId="{1F7D2358-BED6-4187-BF51-3FD0DE72C093}" dt="2024-09-11T19:53:42.227" v="782" actId="207"/>
          <ac:spMkLst>
            <pc:docMk/>
            <pc:sldMk cId="2428502037" sldId="257"/>
            <ac:spMk id="2" creationId="{FAD07CAB-1C1A-DC18-9C85-04F79DE0810D}"/>
          </ac:spMkLst>
        </pc:spChg>
        <pc:spChg chg="mod">
          <ac:chgData name="John Rasicci" userId="dac5507c07e78f53" providerId="LiveId" clId="{1F7D2358-BED6-4187-BF51-3FD0DE72C093}" dt="2024-09-11T20:00:19.267" v="794" actId="14100"/>
          <ac:spMkLst>
            <pc:docMk/>
            <pc:sldMk cId="2428502037" sldId="257"/>
            <ac:spMk id="3" creationId="{6C07341B-B877-5E70-E01C-B39DB605A8D6}"/>
          </ac:spMkLst>
        </pc:spChg>
      </pc:sldChg>
      <pc:sldMasterChg chg="modSp modSldLayout">
        <pc:chgData name="John Rasicci" userId="dac5507c07e78f53" providerId="LiveId" clId="{1F7D2358-BED6-4187-BF51-3FD0DE72C093}" dt="2024-09-11T18:26:20.028" v="0"/>
        <pc:sldMasterMkLst>
          <pc:docMk/>
          <pc:sldMasterMk cId="2518015119" sldId="2147483648"/>
        </pc:sldMasterMkLst>
        <pc:spChg chg="mod">
          <ac:chgData name="John Rasicci" userId="dac5507c07e78f53" providerId="LiveId" clId="{1F7D2358-BED6-4187-BF51-3FD0DE72C093}" dt="2024-09-11T18:26:20.028" v="0"/>
          <ac:spMkLst>
            <pc:docMk/>
            <pc:sldMasterMk cId="2518015119" sldId="2147483648"/>
            <ac:spMk id="2" creationId="{FAF2469F-CEE5-4E08-3569-A073BF557B28}"/>
          </ac:spMkLst>
        </pc:spChg>
        <pc:spChg chg="mod">
          <ac:chgData name="John Rasicci" userId="dac5507c07e78f53" providerId="LiveId" clId="{1F7D2358-BED6-4187-BF51-3FD0DE72C093}" dt="2024-09-11T18:26:20.028" v="0"/>
          <ac:spMkLst>
            <pc:docMk/>
            <pc:sldMasterMk cId="2518015119" sldId="2147483648"/>
            <ac:spMk id="3" creationId="{8F09403F-6815-1155-65FB-9E5FFCCF555D}"/>
          </ac:spMkLst>
        </pc:spChg>
        <pc:spChg chg="mod">
          <ac:chgData name="John Rasicci" userId="dac5507c07e78f53" providerId="LiveId" clId="{1F7D2358-BED6-4187-BF51-3FD0DE72C093}" dt="2024-09-11T18:26:20.028" v="0"/>
          <ac:spMkLst>
            <pc:docMk/>
            <pc:sldMasterMk cId="2518015119" sldId="2147483648"/>
            <ac:spMk id="4" creationId="{72BFAD31-AE21-D393-D0FA-FE0E598FAB7F}"/>
          </ac:spMkLst>
        </pc:spChg>
        <pc:spChg chg="mod">
          <ac:chgData name="John Rasicci" userId="dac5507c07e78f53" providerId="LiveId" clId="{1F7D2358-BED6-4187-BF51-3FD0DE72C093}" dt="2024-09-11T18:26:20.028" v="0"/>
          <ac:spMkLst>
            <pc:docMk/>
            <pc:sldMasterMk cId="2518015119" sldId="2147483648"/>
            <ac:spMk id="5" creationId="{C55E21EC-A57F-21EC-A5EF-1DE770C49EB2}"/>
          </ac:spMkLst>
        </pc:spChg>
        <pc:spChg chg="mod">
          <ac:chgData name="John Rasicci" userId="dac5507c07e78f53" providerId="LiveId" clId="{1F7D2358-BED6-4187-BF51-3FD0DE72C093}" dt="2024-09-11T18:26:20.028" v="0"/>
          <ac:spMkLst>
            <pc:docMk/>
            <pc:sldMasterMk cId="2518015119" sldId="2147483648"/>
            <ac:spMk id="6" creationId="{2887FC00-660F-7C3F-E48B-77719B4B2B35}"/>
          </ac:spMkLst>
        </pc:sp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4015775630" sldId="2147483649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4015775630" sldId="2147483649"/>
              <ac:spMk id="2" creationId="{540CC435-B63B-C8B0-032F-854EE40EB3F4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4015775630" sldId="2147483649"/>
              <ac:spMk id="3" creationId="{7F71B3F5-F5EF-953C-C173-D06556AA32D0}"/>
            </ac:spMkLst>
          </pc:spChg>
        </pc:sldLayout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1468092607" sldId="2147483651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1468092607" sldId="2147483651"/>
              <ac:spMk id="2" creationId="{368B47B7-A1EC-2AD0-C25F-7E62AAB5A76E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1468092607" sldId="2147483651"/>
              <ac:spMk id="3" creationId="{80B98531-382D-5ACC-7AD9-135CEB007BCB}"/>
            </ac:spMkLst>
          </pc:spChg>
        </pc:sldLayout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2898950372" sldId="2147483652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898950372" sldId="2147483652"/>
              <ac:spMk id="3" creationId="{5CCBC5CB-DED6-F514-DD32-FD91AFE6743D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898950372" sldId="2147483652"/>
              <ac:spMk id="4" creationId="{FE1D92A3-EED2-6E47-FE39-8A0EC5EA4FFD}"/>
            </ac:spMkLst>
          </pc:spChg>
        </pc:sldLayout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98509162" sldId="2147483653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98509162" sldId="2147483653"/>
              <ac:spMk id="2" creationId="{4364485A-2AA5-E29F-DFE6-E8EF66956536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98509162" sldId="2147483653"/>
              <ac:spMk id="3" creationId="{7D9A07A9-9D81-F021-C2CE-2701744866B8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98509162" sldId="2147483653"/>
              <ac:spMk id="4" creationId="{84395351-40BD-0685-49BB-EE46B9C86BFB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98509162" sldId="2147483653"/>
              <ac:spMk id="5" creationId="{7E7C8DDF-F27A-1399-6775-31CF0DF5CF8E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98509162" sldId="2147483653"/>
              <ac:spMk id="6" creationId="{50477DF1-92F4-0D92-D12E-64DD35A742E9}"/>
            </ac:spMkLst>
          </pc:spChg>
        </pc:sldLayout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213003067" sldId="2147483656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13003067" sldId="2147483656"/>
              <ac:spMk id="2" creationId="{2341938A-B1A0-97B1-5FF0-2D7067D86513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13003067" sldId="2147483656"/>
              <ac:spMk id="3" creationId="{AB0895AD-0A52-6245-A016-1093136D1448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13003067" sldId="2147483656"/>
              <ac:spMk id="4" creationId="{7C660215-8684-85E9-94FF-FF85349CFCD5}"/>
            </ac:spMkLst>
          </pc:spChg>
        </pc:sldLayout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2874231813" sldId="2147483657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874231813" sldId="2147483657"/>
              <ac:spMk id="2" creationId="{BD88914F-6FBF-9081-9D74-F949DA22EC1E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874231813" sldId="2147483657"/>
              <ac:spMk id="3" creationId="{FD110062-110F-72D8-EF93-B1C23D365890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2874231813" sldId="2147483657"/>
              <ac:spMk id="4" creationId="{F853DC60-9750-4053-137A-53472646CCB6}"/>
            </ac:spMkLst>
          </pc:spChg>
        </pc:sldLayoutChg>
        <pc:sldLayoutChg chg="modSp">
          <pc:chgData name="John Rasicci" userId="dac5507c07e78f53" providerId="LiveId" clId="{1F7D2358-BED6-4187-BF51-3FD0DE72C093}" dt="2024-09-11T18:26:20.028" v="0"/>
          <pc:sldLayoutMkLst>
            <pc:docMk/>
            <pc:sldMasterMk cId="2518015119" sldId="2147483648"/>
            <pc:sldLayoutMk cId="1562036724" sldId="2147483659"/>
          </pc:sldLayoutMkLst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1562036724" sldId="2147483659"/>
              <ac:spMk id="2" creationId="{AFA6DA9D-74F3-C2F9-1CAA-A33B388DA3EF}"/>
            </ac:spMkLst>
          </pc:spChg>
          <pc:spChg chg="mod">
            <ac:chgData name="John Rasicci" userId="dac5507c07e78f53" providerId="LiveId" clId="{1F7D2358-BED6-4187-BF51-3FD0DE72C093}" dt="2024-09-11T18:26:20.028" v="0"/>
            <ac:spMkLst>
              <pc:docMk/>
              <pc:sldMasterMk cId="2518015119" sldId="2147483648"/>
              <pc:sldLayoutMk cId="1562036724" sldId="2147483659"/>
              <ac:spMk id="3" creationId="{AD828F45-359C-173C-D1FF-BFA2349C335F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CC435-B63B-C8B0-032F-854EE40EB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1B3F5-F5EF-953C-C173-D06556AA3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63ECC-F260-C0B6-3EB9-EC9E2099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9758A-A182-CCD9-ADE9-3B6C2F4E2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5CCC7-A50F-F679-37FB-DF93DF18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7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D7EAA-7083-81E6-F4A7-8876EC31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3B408-F562-A059-5FAB-AFCBBF347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E7400-C88C-FDB6-7FAA-E13F2B43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73882-BD57-F9CB-8531-B07B2186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16943-04CB-10F5-07C2-5DC874D2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9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6DA9D-74F3-C2F9-1CAA-A33B388DA3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28F45-359C-173C-D1FF-BFA2349C3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0F226-6A25-9373-A2B1-53EA1BD6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116D0-7BAD-6038-AC7B-153AD0A9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A5EE6-EE18-B932-0830-5BBCA1BB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3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4370-FE9A-88C7-2F37-06102E66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1E65-CC37-EF23-C4B4-7E61566E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ED76C-9A5A-3C5D-DFFB-09059F523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7818D-0F4E-AE2F-12F3-227E95D6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FF23B-6C91-58A2-E213-B1A2E028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0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B47B7-A1EC-2AD0-C25F-7E62AAB5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98531-382D-5ACC-7AD9-135CEB007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C0A57-3EEB-CC49-62EC-8C353363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96D8-62D8-5F63-B5CB-2BB0DD21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538B9-9FEB-1F63-FBE1-C92C86F5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9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F782A-2632-54B3-1F4C-8BE78746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BC5CB-DED6-F514-DD32-FD91AFE67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D92A3-EED2-6E47-FE39-8A0EC5EA4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3139A-DFF5-366D-A161-4F8549CF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78F77-977A-66AA-D6AF-E23ACBC4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F9635-CC2D-C0BB-D6BD-9EFF809A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5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485A-2AA5-E29F-DFE6-E8EF66956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A07A9-9D81-F021-C2CE-270174486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95351-40BD-0685-49BB-EE46B9C86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7C8DDF-F27A-1399-6775-31CF0DF5C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77DF1-92F4-0D92-D12E-64DD35A74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5B1343-52BE-F52C-CE3B-A62F27D0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4CC15A-F33B-9AAA-1A11-7D2CDBA6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E5CFE-EBE7-A91A-52F3-1D2B881C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50B4D-0B58-CE4C-AE6F-A6119DD8A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17166-44D4-7421-13BF-8A8E87D9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47EF3-0231-B4B2-54A4-B8BA046D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01255-350E-27E2-BB72-2215B8DF9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1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1B27E-AE70-2F3B-6B81-DA590D9F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5B675-5024-390A-06BE-E3B98FC7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69F28-F6F7-699E-CFB8-C167C5DD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938A-B1A0-97B1-5FF0-2D7067D8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95AD-0A52-6245-A016-1093136D1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60215-8684-85E9-94FF-FF85349CF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7E96E-545B-872E-D5BE-F43C5BDA0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8C728-A9A6-ADAE-DA5F-B3E98284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D405D-D85B-60CA-5B8F-2DE46D6C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914F-6FBF-9081-9D74-F949DA22E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110062-110F-72D8-EF93-B1C23D365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3DC60-9750-4053-137A-53472646C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5C108-CE3B-7976-AB09-59EACE732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335B2-5DAE-B0E2-07B1-F9D825F8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88726-54BC-48EB-2359-5E68D99F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3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F2469F-CEE5-4E08-3569-A073BF557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9403F-6815-1155-65FB-9E5FFCCF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FAD31-AE21-D393-D0FA-FE0E598FA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30511-CD49-4545-B194-75D86DFC61CD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E21EC-A57F-21EC-A5EF-1DE770C49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7FC00-660F-7C3F-E48B-77719B4B2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9960DF-8DB5-49F9-B122-A62BF15D3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1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07CAB-1C1A-DC18-9C85-04F79DE08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37" y="261257"/>
            <a:ext cx="8216537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GOD CAN HELP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7341B-B877-5E70-E01C-B39DB605A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8457"/>
            <a:ext cx="9144000" cy="58782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Remembering 9-11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September 11, 2001 2,977 Americans died in a terror attack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Americans came together in unity and vowed to Never Forget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How could this happen?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This came from the evil hearts of wicked men Gen. 6:5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1. Prov. 24:1, 2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2. Psalm 140:1, 2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This came through the framework of an ideology hostile to our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Judeo/Christian faith, values &amp; Constitutional Republic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Can God be judging us?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Hosea 4:1-6 We can learn from the OT what makes nations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vulnerable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Isaiah 1:9; 2 Chron. 7:14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C. 1 Timothy 2:1-4 Our nation’s safety depends on prayer not merely military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might</a:t>
            </a:r>
          </a:p>
          <a:p>
            <a:pPr marL="571500" indent="-57150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50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6C52-BE79-492B-6644-56C3AE6C6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87" y="179614"/>
            <a:ext cx="8784770" cy="48985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GOD CAN HELP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70829A-3AB2-B7CC-1195-C1A9397D7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87" y="947057"/>
            <a:ext cx="8784770" cy="5731329"/>
          </a:xfrm>
        </p:spPr>
        <p:txBody>
          <a:bodyPr>
            <a:normAutofit fontScale="85000" lnSpcReduction="20000"/>
          </a:bodyPr>
          <a:lstStyle/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turn an enemies war schemes back on them 2 Chronicles 20.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bring rulers or leaders to their knees Daniel 5:17-28.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protect a people and defend a nation Ezekiel 38:12; Zechariah 12:8, 9; </a:t>
            </a:r>
            <a:r>
              <a: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14:3.</a:t>
            </a: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cause wars to cease and break a groups weapons Psalm 46:7-9.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relay His intelligence about our enemies plans 2 Kings 6:12; Daniel 2:22.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cause hard evidence linking seditious perpetrators to surface 2 Kings 6:6 (He caused axe head to surface).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alter nature to give us an advantage in a battle. In Joshua 10:7-11 God threw rocks at the enemy; v.12-14 caused sun and moon to stop; v.15-17 revealed where the enemy was hiding in caves.</a:t>
            </a:r>
          </a:p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GOD CAN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 all these things again, but will you pray? Let’s use our weapon of prayer.</a:t>
            </a:r>
            <a:endParaRPr lang="en-US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4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315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Times New Roman</vt:lpstr>
      <vt:lpstr>Office Theme</vt:lpstr>
      <vt:lpstr>OUR GOD CAN HELP US</vt:lpstr>
      <vt:lpstr>OUR GOD CAN HELP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cp:lastPrinted>2024-09-11T20:00:01Z</cp:lastPrinted>
  <dcterms:created xsi:type="dcterms:W3CDTF">2024-09-11T18:26:13Z</dcterms:created>
  <dcterms:modified xsi:type="dcterms:W3CDTF">2024-09-11T20:03:15Z</dcterms:modified>
</cp:coreProperties>
</file>