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13853-1215-4E89-8F7D-AE4E30453E8B}" v="41" dt="2024-10-27T13:55:27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2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32C13853-1215-4E89-8F7D-AE4E30453E8B}"/>
    <pc:docChg chg="undo custSel addSld modSld modMainMaster">
      <pc:chgData name="John Rasicci" userId="dac5507c07e78f53" providerId="LiveId" clId="{32C13853-1215-4E89-8F7D-AE4E30453E8B}" dt="2024-10-27T13:55:27.468" v="1708" actId="255"/>
      <pc:docMkLst>
        <pc:docMk/>
      </pc:docMkLst>
      <pc:sldChg chg="modSp new mod setBg modAnim">
        <pc:chgData name="John Rasicci" userId="dac5507c07e78f53" providerId="LiveId" clId="{32C13853-1215-4E89-8F7D-AE4E30453E8B}" dt="2024-10-27T13:55:27.468" v="1708" actId="255"/>
        <pc:sldMkLst>
          <pc:docMk/>
          <pc:sldMk cId="4118193191" sldId="256"/>
        </pc:sldMkLst>
        <pc:spChg chg="mod">
          <ac:chgData name="John Rasicci" userId="dac5507c07e78f53" providerId="LiveId" clId="{32C13853-1215-4E89-8F7D-AE4E30453E8B}" dt="2024-10-27T13:50:21.455" v="1579"/>
          <ac:spMkLst>
            <pc:docMk/>
            <pc:sldMk cId="4118193191" sldId="256"/>
            <ac:spMk id="2" creationId="{A842A31B-BE7B-9911-3723-3355858F6435}"/>
          </ac:spMkLst>
        </pc:spChg>
        <pc:spChg chg="mod">
          <ac:chgData name="John Rasicci" userId="dac5507c07e78f53" providerId="LiveId" clId="{32C13853-1215-4E89-8F7D-AE4E30453E8B}" dt="2024-10-27T13:55:27.468" v="1708" actId="255"/>
          <ac:spMkLst>
            <pc:docMk/>
            <pc:sldMk cId="4118193191" sldId="256"/>
            <ac:spMk id="3" creationId="{065514E0-DBA3-B56F-F2E6-851DC8F411DA}"/>
          </ac:spMkLst>
        </pc:spChg>
      </pc:sldChg>
      <pc:sldMasterChg chg="modSp modSldLayout">
        <pc:chgData name="John Rasicci" userId="dac5507c07e78f53" providerId="LiveId" clId="{32C13853-1215-4E89-8F7D-AE4E30453E8B}" dt="2024-10-27T13:09:02.763" v="1"/>
        <pc:sldMasterMkLst>
          <pc:docMk/>
          <pc:sldMasterMk cId="3881266780" sldId="2147483648"/>
        </pc:sldMasterMkLst>
        <pc:spChg chg="mod">
          <ac:chgData name="John Rasicci" userId="dac5507c07e78f53" providerId="LiveId" clId="{32C13853-1215-4E89-8F7D-AE4E30453E8B}" dt="2024-10-27T13:09:02.763" v="1"/>
          <ac:spMkLst>
            <pc:docMk/>
            <pc:sldMasterMk cId="3881266780" sldId="2147483648"/>
            <ac:spMk id="2" creationId="{9A27A441-A3F8-473D-D17D-786210420F49}"/>
          </ac:spMkLst>
        </pc:spChg>
        <pc:spChg chg="mod">
          <ac:chgData name="John Rasicci" userId="dac5507c07e78f53" providerId="LiveId" clId="{32C13853-1215-4E89-8F7D-AE4E30453E8B}" dt="2024-10-27T13:09:02.763" v="1"/>
          <ac:spMkLst>
            <pc:docMk/>
            <pc:sldMasterMk cId="3881266780" sldId="2147483648"/>
            <ac:spMk id="3" creationId="{B5DCEFE8-EB55-3ED5-9B80-6EC4D7D025AE}"/>
          </ac:spMkLst>
        </pc:spChg>
        <pc:spChg chg="mod">
          <ac:chgData name="John Rasicci" userId="dac5507c07e78f53" providerId="LiveId" clId="{32C13853-1215-4E89-8F7D-AE4E30453E8B}" dt="2024-10-27T13:09:02.763" v="1"/>
          <ac:spMkLst>
            <pc:docMk/>
            <pc:sldMasterMk cId="3881266780" sldId="2147483648"/>
            <ac:spMk id="4" creationId="{B9754039-FDD2-5DFF-4ABC-A976B5ACA388}"/>
          </ac:spMkLst>
        </pc:spChg>
        <pc:spChg chg="mod">
          <ac:chgData name="John Rasicci" userId="dac5507c07e78f53" providerId="LiveId" clId="{32C13853-1215-4E89-8F7D-AE4E30453E8B}" dt="2024-10-27T13:09:02.763" v="1"/>
          <ac:spMkLst>
            <pc:docMk/>
            <pc:sldMasterMk cId="3881266780" sldId="2147483648"/>
            <ac:spMk id="5" creationId="{B0A3D122-8922-737C-6808-49A17B04D520}"/>
          </ac:spMkLst>
        </pc:spChg>
        <pc:spChg chg="mod">
          <ac:chgData name="John Rasicci" userId="dac5507c07e78f53" providerId="LiveId" clId="{32C13853-1215-4E89-8F7D-AE4E30453E8B}" dt="2024-10-27T13:09:02.763" v="1"/>
          <ac:spMkLst>
            <pc:docMk/>
            <pc:sldMasterMk cId="3881266780" sldId="2147483648"/>
            <ac:spMk id="6" creationId="{AB372555-0271-C2F3-7BE0-7CD063F5D500}"/>
          </ac:spMkLst>
        </pc:sp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3835131177" sldId="2147483649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835131177" sldId="2147483649"/>
              <ac:spMk id="2" creationId="{660657F9-54FE-1260-EA9C-7F7F61F505A1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835131177" sldId="2147483649"/>
              <ac:spMk id="3" creationId="{9F87A873-5A68-79FB-9CE5-F5FAE8A2A871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1350371827" sldId="2147483651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350371827" sldId="2147483651"/>
              <ac:spMk id="2" creationId="{52381597-01FB-E978-6923-DF65C631B05F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350371827" sldId="2147483651"/>
              <ac:spMk id="3" creationId="{9B6E44C5-3454-55E9-C428-3C14F2045889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331947576" sldId="2147483652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31947576" sldId="2147483652"/>
              <ac:spMk id="3" creationId="{97584702-FC89-A1D1-4E6E-B430D2C309A4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31947576" sldId="2147483652"/>
              <ac:spMk id="4" creationId="{8992520A-1063-0317-8C26-463F561F44D8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2663556007" sldId="2147483653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2663556007" sldId="2147483653"/>
              <ac:spMk id="2" creationId="{7302EFE1-CB3C-DFC1-458C-EA343CA3E987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2663556007" sldId="2147483653"/>
              <ac:spMk id="3" creationId="{E0194018-FE8F-25A3-C7F6-0EA753278F0F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2663556007" sldId="2147483653"/>
              <ac:spMk id="4" creationId="{3B8F4AFF-8563-9D2A-C986-07D7D8B84E9A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2663556007" sldId="2147483653"/>
              <ac:spMk id="5" creationId="{315EAFB1-EEBF-2E07-5641-EA73699F41DD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2663556007" sldId="2147483653"/>
              <ac:spMk id="6" creationId="{EF8FEA82-1FBF-E8A3-A85A-5893A48F7D76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1812402009" sldId="2147483656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812402009" sldId="2147483656"/>
              <ac:spMk id="2" creationId="{E81C4A12-48CF-C635-C73A-47C395B4270D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812402009" sldId="2147483656"/>
              <ac:spMk id="3" creationId="{31F01D70-DBB8-A07B-B87B-701990E6269E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812402009" sldId="2147483656"/>
              <ac:spMk id="4" creationId="{75AF53C7-AAB1-7328-AAF1-F8E96EA022FC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3550805761" sldId="2147483657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550805761" sldId="2147483657"/>
              <ac:spMk id="2" creationId="{98B4417B-CB8F-98B7-3B5A-8BAFBEA10705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550805761" sldId="2147483657"/>
              <ac:spMk id="3" creationId="{AD76C768-3249-1573-8657-131C1F93B30A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3550805761" sldId="2147483657"/>
              <ac:spMk id="4" creationId="{F4D59962-C52F-4B99-757F-46043CEAF54E}"/>
            </ac:spMkLst>
          </pc:spChg>
        </pc:sldLayoutChg>
        <pc:sldLayoutChg chg="modSp">
          <pc:chgData name="John Rasicci" userId="dac5507c07e78f53" providerId="LiveId" clId="{32C13853-1215-4E89-8F7D-AE4E30453E8B}" dt="2024-10-27T13:09:02.763" v="1"/>
          <pc:sldLayoutMkLst>
            <pc:docMk/>
            <pc:sldMasterMk cId="3881266780" sldId="2147483648"/>
            <pc:sldLayoutMk cId="1799849386" sldId="2147483659"/>
          </pc:sldLayoutMkLst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799849386" sldId="2147483659"/>
              <ac:spMk id="2" creationId="{EA147629-7160-4F3A-CB1C-4856C1B5D319}"/>
            </ac:spMkLst>
          </pc:spChg>
          <pc:spChg chg="mod">
            <ac:chgData name="John Rasicci" userId="dac5507c07e78f53" providerId="LiveId" clId="{32C13853-1215-4E89-8F7D-AE4E30453E8B}" dt="2024-10-27T13:09:02.763" v="1"/>
            <ac:spMkLst>
              <pc:docMk/>
              <pc:sldMasterMk cId="3881266780" sldId="2147483648"/>
              <pc:sldLayoutMk cId="1799849386" sldId="2147483659"/>
              <ac:spMk id="3" creationId="{AFC4CDD0-8081-FEB4-DE65-9FBA430A316E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2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0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3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0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0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8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0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5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6521D0-DDFC-46C2-9BEC-F1B5AE59F06A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CC83A6-1A49-451E-B8D6-11113FA3A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2A31B-BE7B-9911-3723-3355858F6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935" y="0"/>
            <a:ext cx="8023123" cy="66367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IT’S NOT FAITH OR  POLITICS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514E0-DBA3-B56F-F2E6-851DC8F41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663678"/>
            <a:ext cx="9144000" cy="619432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God ordained government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Rom. 13:1-7 2 Would God ordain government and tell us to stay out of it?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The reality of evil requires protection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2. Government’s #1 job is to protect its citizens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Col. 1:18 Jesus has preeminence even in politics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1. Three God ordained institutions: Family; Church; Government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2. This fallen world needs Heaven’s viewpoint: Preach; Personal Example; Politics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Our nation’s government 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Constitutional Republic - Elected representatives/consent of the governed; God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given Inalienable rights; Social contract theory 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Voting is a responsibility not just a right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How to vote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Pr. 14:34; 29:2 Righteousness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Will it glorify God and reflect His image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Principles – Policies – Personalities</a:t>
            </a:r>
          </a:p>
          <a:p>
            <a:pPr algn="l"/>
            <a:r>
              <a:rPr lang="en-US" sz="6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C. Will it lessen evil</a:t>
            </a:r>
          </a:p>
          <a:p>
            <a:pPr algn="l"/>
            <a:r>
              <a:rPr lang="en-US" sz="5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1819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172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IT’S NOT FAITH OR  POLITICS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dcterms:created xsi:type="dcterms:W3CDTF">2024-10-27T13:08:54Z</dcterms:created>
  <dcterms:modified xsi:type="dcterms:W3CDTF">2024-10-27T13:55:28Z</dcterms:modified>
</cp:coreProperties>
</file>