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66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5677E-7630-43C1-9D2C-A7F3298FB22C}" v="19" dt="2024-09-15T20:42:46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52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6975677E-7630-43C1-9D2C-A7F3298FB22C}"/>
    <pc:docChg chg="modSld modMainMaster">
      <pc:chgData name="John Rasicci" userId="dac5507c07e78f53" providerId="LiveId" clId="{6975677E-7630-43C1-9D2C-A7F3298FB22C}" dt="2024-09-15T20:44:22.616" v="40" actId="255"/>
      <pc:docMkLst>
        <pc:docMk/>
      </pc:docMkLst>
      <pc:sldChg chg="modSp mod setBg">
        <pc:chgData name="John Rasicci" userId="dac5507c07e78f53" providerId="LiveId" clId="{6975677E-7630-43C1-9D2C-A7F3298FB22C}" dt="2024-09-15T20:42:46.426" v="35"/>
        <pc:sldMkLst>
          <pc:docMk/>
          <pc:sldMk cId="2799714953" sldId="256"/>
        </pc:sldMkLst>
        <pc:spChg chg="mod">
          <ac:chgData name="John Rasicci" userId="dac5507c07e78f53" providerId="LiveId" clId="{6975677E-7630-43C1-9D2C-A7F3298FB22C}" dt="2024-09-15T20:37:03.904" v="0" actId="207"/>
          <ac:spMkLst>
            <pc:docMk/>
            <pc:sldMk cId="2799714953" sldId="256"/>
            <ac:spMk id="2" creationId="{00000000-0000-0000-0000-000000000000}"/>
          </ac:spMkLst>
        </pc:spChg>
        <pc:spChg chg="mod">
          <ac:chgData name="John Rasicci" userId="dac5507c07e78f53" providerId="LiveId" clId="{6975677E-7630-43C1-9D2C-A7F3298FB22C}" dt="2024-09-15T20:38:02.143" v="4" actId="207"/>
          <ac:spMkLst>
            <pc:docMk/>
            <pc:sldMk cId="2799714953" sldId="256"/>
            <ac:spMk id="3" creationId="{00000000-0000-0000-0000-000000000000}"/>
          </ac:spMkLst>
        </pc:spChg>
      </pc:sldChg>
      <pc:sldChg chg="modSp mod">
        <pc:chgData name="John Rasicci" userId="dac5507c07e78f53" providerId="LiveId" clId="{6975677E-7630-43C1-9D2C-A7F3298FB22C}" dt="2024-09-15T20:44:22.616" v="40" actId="255"/>
        <pc:sldMkLst>
          <pc:docMk/>
          <pc:sldMk cId="1889798185" sldId="258"/>
        </pc:sldMkLst>
        <pc:spChg chg="mod">
          <ac:chgData name="John Rasicci" userId="dac5507c07e78f53" providerId="LiveId" clId="{6975677E-7630-43C1-9D2C-A7F3298FB22C}" dt="2024-09-15T20:43:43.504" v="39" actId="207"/>
          <ac:spMkLst>
            <pc:docMk/>
            <pc:sldMk cId="1889798185" sldId="258"/>
            <ac:spMk id="3075" creationId="{00000000-0000-0000-0000-000000000000}"/>
          </ac:spMkLst>
        </pc:spChg>
        <pc:spChg chg="mod">
          <ac:chgData name="John Rasicci" userId="dac5507c07e78f53" providerId="LiveId" clId="{6975677E-7630-43C1-9D2C-A7F3298FB22C}" dt="2024-09-15T20:44:22.616" v="40" actId="255"/>
          <ac:spMkLst>
            <pc:docMk/>
            <pc:sldMk cId="1889798185" sldId="258"/>
            <ac:spMk id="4098" creationId="{00000000-0000-0000-0000-000000000000}"/>
          </ac:spMkLst>
        </pc:spChg>
      </pc:sldChg>
      <pc:sldMasterChg chg="setBg modSldLayout">
        <pc:chgData name="John Rasicci" userId="dac5507c07e78f53" providerId="LiveId" clId="{6975677E-7630-43C1-9D2C-A7F3298FB22C}" dt="2024-09-15T20:42:46.426" v="35"/>
        <pc:sldMasterMkLst>
          <pc:docMk/>
          <pc:sldMasterMk cId="3656363701" sldId="2147483648"/>
        </pc:sldMasterMkLst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3757836943" sldId="2147483649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1916431463" sldId="2147483650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317640590" sldId="2147483651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1447409585" sldId="2147483652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257034794" sldId="2147483653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1255009190" sldId="2147483654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2721423384" sldId="2147483655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2412443988" sldId="2147483656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3110000805" sldId="2147483657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2614953001" sldId="2147483658"/>
          </pc:sldLayoutMkLst>
        </pc:sldLayoutChg>
        <pc:sldLayoutChg chg="setBg">
          <pc:chgData name="John Rasicci" userId="dac5507c07e78f53" providerId="LiveId" clId="{6975677E-7630-43C1-9D2C-A7F3298FB22C}" dt="2024-09-15T20:42:46.426" v="35"/>
          <pc:sldLayoutMkLst>
            <pc:docMk/>
            <pc:sldMasterMk cId="3656363701" sldId="2147483648"/>
            <pc:sldLayoutMk cId="412950416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8F925-0387-4BCB-8CE2-B18A737A99DA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46D51-7160-4E89-9FC4-48B0140AF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9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46D51-7160-4E89-9FC4-48B0140AFA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1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3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5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3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0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0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2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4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9838-FCFE-42CD-A2C8-CE7C31379AE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7AB02-9654-48A7-A739-8873F8C3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6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154" y="211015"/>
            <a:ext cx="7842738" cy="58615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+mn-lt"/>
              </a:rPr>
              <a:t>IN CHRIST TRUTHS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23" y="1078523"/>
            <a:ext cx="8858691" cy="562707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dirty="0"/>
              <a:t>1. 1 Cor. 15:10 - </a:t>
            </a:r>
            <a:r>
              <a:rPr lang="en-US" sz="2600" b="1" dirty="0">
                <a:solidFill>
                  <a:srgbClr val="0000FF"/>
                </a:solidFill>
              </a:rPr>
              <a:t>In Christ </a:t>
            </a:r>
            <a:r>
              <a:rPr lang="en-US" sz="2600" dirty="0"/>
              <a:t>is our new identity by the grace of God.</a:t>
            </a:r>
          </a:p>
          <a:p>
            <a:pPr algn="l"/>
            <a:r>
              <a:rPr lang="en-US" dirty="0"/>
              <a:t>     - </a:t>
            </a:r>
            <a:r>
              <a:rPr lang="en-US" b="1" dirty="0"/>
              <a:t>identity</a:t>
            </a:r>
            <a:r>
              <a:rPr lang="en-US" dirty="0"/>
              <a:t> is who you are, the way you think about yourself, the way</a:t>
            </a:r>
          </a:p>
          <a:p>
            <a:pPr algn="l"/>
            <a:r>
              <a:rPr lang="en-US" dirty="0"/>
              <a:t>       you view yourself, and the characteristics that </a:t>
            </a:r>
            <a:r>
              <a:rPr lang="en-US" b="1" dirty="0"/>
              <a:t>define</a:t>
            </a:r>
            <a:r>
              <a:rPr lang="en-US" dirty="0"/>
              <a:t> you. </a:t>
            </a:r>
          </a:p>
          <a:p>
            <a:pPr algn="l"/>
            <a:r>
              <a:rPr lang="en-US" dirty="0"/>
              <a:t>     - </a:t>
            </a:r>
            <a:r>
              <a:rPr lang="en-US" b="1" dirty="0"/>
              <a:t>identity</a:t>
            </a:r>
            <a:r>
              <a:rPr lang="en-US" dirty="0"/>
              <a:t> comes from our origin or birth.</a:t>
            </a:r>
          </a:p>
          <a:p>
            <a:pPr algn="l"/>
            <a:endParaRPr lang="en-US" dirty="0"/>
          </a:p>
          <a:p>
            <a:pPr algn="l"/>
            <a:r>
              <a:rPr lang="en-US" sz="2600" dirty="0"/>
              <a:t>2. 1 Cor. 15:22; Eph. 2:1-3  – </a:t>
            </a:r>
            <a:r>
              <a:rPr lang="en-US" sz="2600" b="1" dirty="0">
                <a:solidFill>
                  <a:srgbClr val="0000FF"/>
                </a:solidFill>
              </a:rPr>
              <a:t>In Christ </a:t>
            </a:r>
            <a:r>
              <a:rPr lang="en-US" sz="2600" dirty="0"/>
              <a:t>is a new standing we have before God where we inherit all that happened to Jesus in His total victory.</a:t>
            </a:r>
          </a:p>
          <a:p>
            <a:pPr algn="l"/>
            <a:r>
              <a:rPr lang="en-US" dirty="0"/>
              <a:t>      - Rom. 5 shows how the act of </a:t>
            </a:r>
            <a:r>
              <a:rPr lang="en-US" u="sng" dirty="0"/>
              <a:t>one</a:t>
            </a:r>
            <a:r>
              <a:rPr lang="en-US" dirty="0"/>
              <a:t> (Adam or Jesus) affected </a:t>
            </a:r>
            <a:r>
              <a:rPr lang="en-US" u="sng" dirty="0"/>
              <a:t>all </a:t>
            </a:r>
          </a:p>
          <a:p>
            <a:pPr algn="l"/>
            <a:r>
              <a:rPr lang="en-US" dirty="0"/>
              <a:t>         because we are seen as being in them</a:t>
            </a:r>
          </a:p>
          <a:p>
            <a:pPr algn="l"/>
            <a:endParaRPr lang="en-US" dirty="0"/>
          </a:p>
          <a:p>
            <a:pPr algn="l"/>
            <a:r>
              <a:rPr lang="en-US" sz="2600" dirty="0"/>
              <a:t>3. Eph. 2:6; Eph. 1:18-23; Eph. 6:12 – </a:t>
            </a:r>
            <a:r>
              <a:rPr lang="en-US" sz="2600" b="1" dirty="0">
                <a:solidFill>
                  <a:srgbClr val="0000FF"/>
                </a:solidFill>
              </a:rPr>
              <a:t>In Christ </a:t>
            </a:r>
            <a:r>
              <a:rPr lang="en-US" sz="2600" dirty="0"/>
              <a:t>is our superior spiritual position that gives us authority in spiritual warfare.</a:t>
            </a:r>
          </a:p>
        </p:txBody>
      </p:sp>
    </p:spTree>
    <p:extLst>
      <p:ext uri="{BB962C8B-B14F-4D97-AF65-F5344CB8AC3E}">
        <p14:creationId xmlns:p14="http://schemas.microsoft.com/office/powerpoint/2010/main" val="279971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457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+mn-lt"/>
              </a:rPr>
              <a:t>ROMANS 5 -THE ACT OF ONE AFFECTED ALL</a:t>
            </a:r>
            <a:endParaRPr lang="en-US" sz="3600" b="1" u="sng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000" b="1" dirty="0"/>
              <a:t>Every person on earth is located either </a:t>
            </a:r>
            <a:r>
              <a:rPr lang="en-US" altLang="en-US" sz="2000" b="1" u="sng" dirty="0">
                <a:solidFill>
                  <a:srgbClr val="0000FF"/>
                </a:solidFill>
              </a:rPr>
              <a:t>In Adam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/>
              <a:t>or </a:t>
            </a:r>
            <a:r>
              <a:rPr lang="en-US" altLang="en-US" sz="2000" b="1" u="sng" dirty="0">
                <a:solidFill>
                  <a:srgbClr val="0000FF"/>
                </a:solidFill>
              </a:rPr>
              <a:t>In Christ</a:t>
            </a:r>
            <a:r>
              <a:rPr lang="en-US" altLang="en-US" sz="2000" b="1" dirty="0"/>
              <a:t>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b="1" dirty="0"/>
              <a:t>They are two representative heads of two Creations.</a:t>
            </a:r>
          </a:p>
          <a:p>
            <a:pPr algn="l" eaLnBrk="1" hangingPunct="1">
              <a:lnSpc>
                <a:spcPct val="80000"/>
              </a:lnSpc>
            </a:pPr>
            <a:endParaRPr lang="en-US" altLang="en-US" sz="2000" b="1" dirty="0">
              <a:solidFill>
                <a:schemeClr val="bg1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b="1" u="sng" dirty="0">
                <a:solidFill>
                  <a:srgbClr val="0000FF"/>
                </a:solidFill>
              </a:rPr>
              <a:t>In Adam</a:t>
            </a: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i="1" dirty="0">
                <a:solidFill>
                  <a:srgbClr val="0000FF"/>
                </a:solidFill>
              </a:rPr>
              <a:t>			</a:t>
            </a:r>
            <a:r>
              <a:rPr lang="en-US" altLang="en-US" sz="2000" b="1" u="sng" dirty="0">
                <a:solidFill>
                  <a:srgbClr val="0000FF"/>
                </a:solidFill>
              </a:rPr>
              <a:t>In Christ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the offense of one man		v15 	The obedience of One the free gift 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many died 			v15	of grace ... abounded to many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resulted in condemnation		v16	resulted in justification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bg1"/>
                </a:solidFill>
              </a:rPr>
              <a:t>  </a:t>
            </a:r>
            <a:r>
              <a:rPr lang="en-US" altLang="en-US" sz="2000" dirty="0">
                <a:solidFill>
                  <a:srgbClr val="0000FF"/>
                </a:solidFill>
              </a:rPr>
              <a:t>death reigned</a:t>
            </a:r>
            <a:r>
              <a:rPr lang="en-US" altLang="en-US" sz="2000" dirty="0">
                <a:solidFill>
                  <a:schemeClr val="bg1"/>
                </a:solidFill>
              </a:rPr>
              <a:t>			</a:t>
            </a:r>
            <a:r>
              <a:rPr lang="en-US" altLang="en-US" sz="2000" dirty="0"/>
              <a:t>v17</a:t>
            </a:r>
            <a:r>
              <a:rPr lang="en-US" altLang="en-US" sz="2000" dirty="0">
                <a:solidFill>
                  <a:schemeClr val="bg1"/>
                </a:solidFill>
              </a:rPr>
              <a:t>	</a:t>
            </a:r>
            <a:r>
              <a:rPr lang="en-US" altLang="en-US" sz="2000" dirty="0">
                <a:solidFill>
                  <a:srgbClr val="0000FF"/>
                </a:solidFill>
              </a:rPr>
              <a:t>righteousness will reign </a:t>
            </a:r>
            <a:r>
              <a:rPr lang="en-US" altLang="en-US" sz="2000" dirty="0"/>
              <a:t>in life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as </a:t>
            </a:r>
            <a:r>
              <a:rPr lang="en-US" altLang="en-US" sz="2000" dirty="0">
                <a:solidFill>
                  <a:srgbClr val="0000FF"/>
                </a:solidFill>
              </a:rPr>
              <a:t>judgment </a:t>
            </a:r>
            <a:r>
              <a:rPr lang="en-US" altLang="en-US" sz="2000" dirty="0"/>
              <a:t>came to </a:t>
            </a:r>
            <a:r>
              <a:rPr lang="en-US" altLang="en-US" sz="2000" b="1" i="1" dirty="0"/>
              <a:t>all </a:t>
            </a:r>
            <a:r>
              <a:rPr lang="en-US" altLang="en-US" sz="2000" dirty="0"/>
              <a:t>men 	v18	the free gift came to </a:t>
            </a:r>
            <a:r>
              <a:rPr lang="en-US" altLang="en-US" sz="2000" b="1" i="1" dirty="0"/>
              <a:t>all </a:t>
            </a:r>
            <a:r>
              <a:rPr lang="en-US" altLang="en-US" sz="2000" dirty="0"/>
              <a:t>men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dirty="0"/>
              <a:t>  resulting in </a:t>
            </a:r>
            <a:r>
              <a:rPr lang="en-US" altLang="en-US" sz="2000" dirty="0">
                <a:solidFill>
                  <a:srgbClr val="0000FF"/>
                </a:solidFill>
              </a:rPr>
              <a:t>condemnation </a:t>
            </a:r>
            <a:r>
              <a:rPr lang="en-US" altLang="en-US" sz="2000" dirty="0">
                <a:solidFill>
                  <a:schemeClr val="bg1"/>
                </a:solidFill>
              </a:rPr>
              <a:t>			</a:t>
            </a:r>
            <a:r>
              <a:rPr lang="en-US" altLang="en-US" sz="2000" dirty="0"/>
              <a:t>resulting in</a:t>
            </a:r>
            <a:r>
              <a:rPr lang="en-US" altLang="en-US" sz="2000" dirty="0">
                <a:solidFill>
                  <a:srgbClr val="0000FF"/>
                </a:solidFill>
              </a:rPr>
              <a:t> justification </a:t>
            </a:r>
            <a:r>
              <a:rPr lang="en-US" altLang="en-US" sz="2000" dirty="0"/>
              <a:t>of life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as many were made </a:t>
            </a:r>
            <a:r>
              <a:rPr lang="en-US" altLang="en-US" sz="2000" dirty="0">
                <a:solidFill>
                  <a:srgbClr val="0000FF"/>
                </a:solidFill>
              </a:rPr>
              <a:t>sinners</a:t>
            </a:r>
            <a:r>
              <a:rPr lang="en-US" altLang="en-US" sz="2000" dirty="0">
                <a:solidFill>
                  <a:schemeClr val="bg1"/>
                </a:solidFill>
              </a:rPr>
              <a:t>	</a:t>
            </a:r>
            <a:r>
              <a:rPr lang="en-US" altLang="en-US" sz="2000" dirty="0"/>
              <a:t>v19	many will be made </a:t>
            </a:r>
            <a:r>
              <a:rPr lang="en-US" altLang="en-US" sz="2000" dirty="0">
                <a:solidFill>
                  <a:srgbClr val="0000FF"/>
                </a:solidFill>
              </a:rPr>
              <a:t>righteous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where </a:t>
            </a:r>
            <a:r>
              <a:rPr lang="en-US" altLang="en-US" sz="2000" dirty="0">
                <a:solidFill>
                  <a:srgbClr val="0000FF"/>
                </a:solidFill>
              </a:rPr>
              <a:t>sin abounded    </a:t>
            </a:r>
            <a:r>
              <a:rPr lang="en-US" altLang="en-US" sz="2000" dirty="0">
                <a:solidFill>
                  <a:schemeClr val="bg1"/>
                </a:solidFill>
              </a:rPr>
              <a:t>		</a:t>
            </a:r>
            <a:r>
              <a:rPr lang="en-US" altLang="en-US" sz="2000" dirty="0"/>
              <a:t>v20</a:t>
            </a:r>
            <a:r>
              <a:rPr lang="en-US" altLang="en-US" sz="2000" dirty="0">
                <a:solidFill>
                  <a:schemeClr val="bg1"/>
                </a:solidFill>
              </a:rPr>
              <a:t>	</a:t>
            </a:r>
            <a:r>
              <a:rPr lang="en-US" altLang="en-US" sz="2000" dirty="0">
                <a:solidFill>
                  <a:srgbClr val="0000FF"/>
                </a:solidFill>
              </a:rPr>
              <a:t>grace (super) abounded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0000FF"/>
                </a:solidFill>
              </a:rPr>
              <a:t>sin reigned in death</a:t>
            </a:r>
            <a:r>
              <a:rPr lang="en-US" altLang="en-US" sz="2000" dirty="0">
                <a:solidFill>
                  <a:schemeClr val="bg1"/>
                </a:solidFill>
              </a:rPr>
              <a:t>		</a:t>
            </a:r>
            <a:r>
              <a:rPr lang="en-US" altLang="en-US" sz="2000" dirty="0"/>
              <a:t>v21</a:t>
            </a:r>
            <a:r>
              <a:rPr lang="en-US" altLang="en-US" sz="2000" dirty="0">
                <a:solidFill>
                  <a:schemeClr val="bg1"/>
                </a:solidFill>
              </a:rPr>
              <a:t>	</a:t>
            </a:r>
            <a:r>
              <a:rPr lang="en-US" altLang="en-US" sz="2000" dirty="0">
                <a:solidFill>
                  <a:srgbClr val="0000FF"/>
                </a:solidFill>
              </a:rPr>
              <a:t>grace might reign </a:t>
            </a:r>
            <a:r>
              <a:rPr lang="en-US" altLang="en-US" sz="2000" dirty="0"/>
              <a:t>through 	</a:t>
            </a:r>
            <a:r>
              <a:rPr lang="en-US" altLang="en-US" sz="2000" dirty="0">
                <a:solidFill>
                  <a:schemeClr val="bg1"/>
                </a:solidFill>
              </a:rPr>
              <a:t>						</a:t>
            </a:r>
            <a:r>
              <a:rPr lang="en-US" altLang="en-US" sz="2000" dirty="0"/>
              <a:t>righteousness to </a:t>
            </a:r>
            <a:r>
              <a:rPr lang="en-US" altLang="en-US" sz="2000" dirty="0">
                <a:solidFill>
                  <a:srgbClr val="0000FF"/>
                </a:solidFill>
              </a:rPr>
              <a:t>eternal life</a:t>
            </a:r>
          </a:p>
          <a:p>
            <a:pPr algn="l" eaLnBrk="1" hangingPunct="1">
              <a:lnSpc>
                <a:spcPct val="80000"/>
              </a:lnSpc>
            </a:pPr>
            <a:endParaRPr lang="en-US" altLang="en-US" sz="2000" dirty="0"/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b="1" dirty="0"/>
              <a:t>The one person’s actions (</a:t>
            </a:r>
            <a:r>
              <a:rPr lang="en-US" altLang="en-US" sz="2000" b="1" dirty="0">
                <a:solidFill>
                  <a:srgbClr val="0000FF"/>
                </a:solidFill>
              </a:rPr>
              <a:t>Adam </a:t>
            </a:r>
            <a:r>
              <a:rPr lang="en-US" altLang="en-US" sz="2000" b="1" dirty="0"/>
              <a:t>or</a:t>
            </a:r>
            <a:r>
              <a:rPr lang="en-US" altLang="en-US" sz="2000" b="1" dirty="0">
                <a:solidFill>
                  <a:srgbClr val="0000FF"/>
                </a:solidFill>
              </a:rPr>
              <a:t> Christ</a:t>
            </a:r>
            <a:r>
              <a:rPr lang="en-US" altLang="en-US" sz="2000" b="1" dirty="0">
                <a:solidFill>
                  <a:srgbClr val="000099"/>
                </a:solidFill>
              </a:rPr>
              <a:t>) </a:t>
            </a:r>
            <a:r>
              <a:rPr lang="en-US" altLang="en-US" sz="2000" b="1" dirty="0"/>
              <a:t>affected all  those persons either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>
                <a:solidFill>
                  <a:srgbClr val="0000FF"/>
                </a:solidFill>
              </a:rPr>
              <a:t>In Adam </a:t>
            </a:r>
            <a:r>
              <a:rPr lang="en-US" altLang="en-US" sz="2000" b="1" dirty="0"/>
              <a:t>or</a:t>
            </a:r>
            <a:r>
              <a:rPr lang="en-US" altLang="en-US" sz="2000" b="1" dirty="0">
                <a:solidFill>
                  <a:srgbClr val="0000FF"/>
                </a:solidFill>
              </a:rPr>
              <a:t> In Christ.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en-US" sz="2000" b="1" dirty="0"/>
              <a:t>We inherit or enter into their history (what they did) by birth: natural/spiritual.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en-US" sz="1400" b="1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8979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202</TotalTime>
  <Words>366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 CHRIST TRUTHS</vt:lpstr>
      <vt:lpstr>ROMANS 5 -THE ACT OF ONE AFFECTED ALL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CHRIST TRUTHS</dc:title>
  <dc:creator>John Rasicci</dc:creator>
  <cp:lastModifiedBy>John Rasicci</cp:lastModifiedBy>
  <cp:revision>16</cp:revision>
  <cp:lastPrinted>2021-06-13T12:42:01Z</cp:lastPrinted>
  <dcterms:created xsi:type="dcterms:W3CDTF">2021-06-11T18:15:23Z</dcterms:created>
  <dcterms:modified xsi:type="dcterms:W3CDTF">2024-09-15T20:44:33Z</dcterms:modified>
</cp:coreProperties>
</file>