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95D384-D38F-4A9D-9221-57D0C08644F2}" v="20" dt="2024-09-22T13:59:32.5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1536" y="72"/>
      </p:cViewPr>
      <p:guideLst/>
    </p:cSldViewPr>
  </p:slideViewPr>
  <p:notesTextViewPr>
    <p:cViewPr>
      <p:scale>
        <a:sx n="1" d="1"/>
        <a:sy n="1" d="1"/>
      </p:scale>
      <p:origin x="0" y="-29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Rasicci" userId="dac5507c07e78f53" providerId="LiveId" clId="{9A95D384-D38F-4A9D-9221-57D0C08644F2}"/>
    <pc:docChg chg="custSel addSld modSld modMainMaster">
      <pc:chgData name="John Rasicci" userId="dac5507c07e78f53" providerId="LiveId" clId="{9A95D384-D38F-4A9D-9221-57D0C08644F2}" dt="2024-09-22T13:59:32.516" v="1249"/>
      <pc:docMkLst>
        <pc:docMk/>
      </pc:docMkLst>
      <pc:sldChg chg="modSp new mod setBg modAnim modNotesTx">
        <pc:chgData name="John Rasicci" userId="dac5507c07e78f53" providerId="LiveId" clId="{9A95D384-D38F-4A9D-9221-57D0C08644F2}" dt="2024-09-22T13:59:32.516" v="1249"/>
        <pc:sldMkLst>
          <pc:docMk/>
          <pc:sldMk cId="528144249" sldId="256"/>
        </pc:sldMkLst>
        <pc:spChg chg="mod">
          <ac:chgData name="John Rasicci" userId="dac5507c07e78f53" providerId="LiveId" clId="{9A95D384-D38F-4A9D-9221-57D0C08644F2}" dt="2024-09-22T13:36:55.676" v="859"/>
          <ac:spMkLst>
            <pc:docMk/>
            <pc:sldMk cId="528144249" sldId="256"/>
            <ac:spMk id="2" creationId="{BE947B01-DB15-C6BE-E274-38D6D0384E36}"/>
          </ac:spMkLst>
        </pc:spChg>
        <pc:spChg chg="mod">
          <ac:chgData name="John Rasicci" userId="dac5507c07e78f53" providerId="LiveId" clId="{9A95D384-D38F-4A9D-9221-57D0C08644F2}" dt="2024-09-22T13:59:20.787" v="1247" actId="20577"/>
          <ac:spMkLst>
            <pc:docMk/>
            <pc:sldMk cId="528144249" sldId="256"/>
            <ac:spMk id="3" creationId="{89C31AE7-53E8-F980-2456-D254F89C61A5}"/>
          </ac:spMkLst>
        </pc:spChg>
      </pc:sldChg>
      <pc:sldMasterChg chg="modSp modSldLayout">
        <pc:chgData name="John Rasicci" userId="dac5507c07e78f53" providerId="LiveId" clId="{9A95D384-D38F-4A9D-9221-57D0C08644F2}" dt="2024-09-22T13:18:49.536" v="1"/>
        <pc:sldMasterMkLst>
          <pc:docMk/>
          <pc:sldMasterMk cId="2580188786" sldId="2147483648"/>
        </pc:sldMasterMkLst>
        <pc:spChg chg="mod">
          <ac:chgData name="John Rasicci" userId="dac5507c07e78f53" providerId="LiveId" clId="{9A95D384-D38F-4A9D-9221-57D0C08644F2}" dt="2024-09-22T13:18:49.536" v="1"/>
          <ac:spMkLst>
            <pc:docMk/>
            <pc:sldMasterMk cId="2580188786" sldId="2147483648"/>
            <ac:spMk id="2" creationId="{4B703B24-15E6-7BEC-8FD5-F8EFF3F89A2C}"/>
          </ac:spMkLst>
        </pc:spChg>
        <pc:spChg chg="mod">
          <ac:chgData name="John Rasicci" userId="dac5507c07e78f53" providerId="LiveId" clId="{9A95D384-D38F-4A9D-9221-57D0C08644F2}" dt="2024-09-22T13:18:49.536" v="1"/>
          <ac:spMkLst>
            <pc:docMk/>
            <pc:sldMasterMk cId="2580188786" sldId="2147483648"/>
            <ac:spMk id="3" creationId="{A865A034-89A0-BEF0-F66D-B510C59B75D8}"/>
          </ac:spMkLst>
        </pc:spChg>
        <pc:spChg chg="mod">
          <ac:chgData name="John Rasicci" userId="dac5507c07e78f53" providerId="LiveId" clId="{9A95D384-D38F-4A9D-9221-57D0C08644F2}" dt="2024-09-22T13:18:49.536" v="1"/>
          <ac:spMkLst>
            <pc:docMk/>
            <pc:sldMasterMk cId="2580188786" sldId="2147483648"/>
            <ac:spMk id="4" creationId="{839AEA63-38E3-49B0-DAD8-EB942455CE6F}"/>
          </ac:spMkLst>
        </pc:spChg>
        <pc:spChg chg="mod">
          <ac:chgData name="John Rasicci" userId="dac5507c07e78f53" providerId="LiveId" clId="{9A95D384-D38F-4A9D-9221-57D0C08644F2}" dt="2024-09-22T13:18:49.536" v="1"/>
          <ac:spMkLst>
            <pc:docMk/>
            <pc:sldMasterMk cId="2580188786" sldId="2147483648"/>
            <ac:spMk id="5" creationId="{5C230904-2112-FD0C-4E6F-C8473542D6DA}"/>
          </ac:spMkLst>
        </pc:spChg>
        <pc:spChg chg="mod">
          <ac:chgData name="John Rasicci" userId="dac5507c07e78f53" providerId="LiveId" clId="{9A95D384-D38F-4A9D-9221-57D0C08644F2}" dt="2024-09-22T13:18:49.536" v="1"/>
          <ac:spMkLst>
            <pc:docMk/>
            <pc:sldMasterMk cId="2580188786" sldId="2147483648"/>
            <ac:spMk id="6" creationId="{DE383B95-C30D-17D8-9B78-5E6550CF86BF}"/>
          </ac:spMkLst>
        </pc:spChg>
        <pc:sldLayoutChg chg="modSp">
          <pc:chgData name="John Rasicci" userId="dac5507c07e78f53" providerId="LiveId" clId="{9A95D384-D38F-4A9D-9221-57D0C08644F2}" dt="2024-09-22T13:18:49.536" v="1"/>
          <pc:sldLayoutMkLst>
            <pc:docMk/>
            <pc:sldMasterMk cId="2580188786" sldId="2147483648"/>
            <pc:sldLayoutMk cId="859078260" sldId="2147483649"/>
          </pc:sldLayoutMkLst>
          <pc:spChg chg="mod">
            <ac:chgData name="John Rasicci" userId="dac5507c07e78f53" providerId="LiveId" clId="{9A95D384-D38F-4A9D-9221-57D0C08644F2}" dt="2024-09-22T13:18:49.536" v="1"/>
            <ac:spMkLst>
              <pc:docMk/>
              <pc:sldMasterMk cId="2580188786" sldId="2147483648"/>
              <pc:sldLayoutMk cId="859078260" sldId="2147483649"/>
              <ac:spMk id="2" creationId="{C1D77E28-3999-3FE9-D22B-97D0270D34F6}"/>
            </ac:spMkLst>
          </pc:spChg>
          <pc:spChg chg="mod">
            <ac:chgData name="John Rasicci" userId="dac5507c07e78f53" providerId="LiveId" clId="{9A95D384-D38F-4A9D-9221-57D0C08644F2}" dt="2024-09-22T13:18:49.536" v="1"/>
            <ac:spMkLst>
              <pc:docMk/>
              <pc:sldMasterMk cId="2580188786" sldId="2147483648"/>
              <pc:sldLayoutMk cId="859078260" sldId="2147483649"/>
              <ac:spMk id="3" creationId="{F61411D0-7F8B-56A5-86D4-AADA7BE6ABF2}"/>
            </ac:spMkLst>
          </pc:spChg>
        </pc:sldLayoutChg>
        <pc:sldLayoutChg chg="modSp">
          <pc:chgData name="John Rasicci" userId="dac5507c07e78f53" providerId="LiveId" clId="{9A95D384-D38F-4A9D-9221-57D0C08644F2}" dt="2024-09-22T13:18:49.536" v="1"/>
          <pc:sldLayoutMkLst>
            <pc:docMk/>
            <pc:sldMasterMk cId="2580188786" sldId="2147483648"/>
            <pc:sldLayoutMk cId="2352717721" sldId="2147483651"/>
          </pc:sldLayoutMkLst>
          <pc:spChg chg="mod">
            <ac:chgData name="John Rasicci" userId="dac5507c07e78f53" providerId="LiveId" clId="{9A95D384-D38F-4A9D-9221-57D0C08644F2}" dt="2024-09-22T13:18:49.536" v="1"/>
            <ac:spMkLst>
              <pc:docMk/>
              <pc:sldMasterMk cId="2580188786" sldId="2147483648"/>
              <pc:sldLayoutMk cId="2352717721" sldId="2147483651"/>
              <ac:spMk id="2" creationId="{A33814CF-BEF6-5A4F-8C55-B96722E3ACF7}"/>
            </ac:spMkLst>
          </pc:spChg>
          <pc:spChg chg="mod">
            <ac:chgData name="John Rasicci" userId="dac5507c07e78f53" providerId="LiveId" clId="{9A95D384-D38F-4A9D-9221-57D0C08644F2}" dt="2024-09-22T13:18:49.536" v="1"/>
            <ac:spMkLst>
              <pc:docMk/>
              <pc:sldMasterMk cId="2580188786" sldId="2147483648"/>
              <pc:sldLayoutMk cId="2352717721" sldId="2147483651"/>
              <ac:spMk id="3" creationId="{A7C1D857-A49A-600B-7FE8-CCE51DD67120}"/>
            </ac:spMkLst>
          </pc:spChg>
        </pc:sldLayoutChg>
        <pc:sldLayoutChg chg="modSp">
          <pc:chgData name="John Rasicci" userId="dac5507c07e78f53" providerId="LiveId" clId="{9A95D384-D38F-4A9D-9221-57D0C08644F2}" dt="2024-09-22T13:18:49.536" v="1"/>
          <pc:sldLayoutMkLst>
            <pc:docMk/>
            <pc:sldMasterMk cId="2580188786" sldId="2147483648"/>
            <pc:sldLayoutMk cId="408789607" sldId="2147483652"/>
          </pc:sldLayoutMkLst>
          <pc:spChg chg="mod">
            <ac:chgData name="John Rasicci" userId="dac5507c07e78f53" providerId="LiveId" clId="{9A95D384-D38F-4A9D-9221-57D0C08644F2}" dt="2024-09-22T13:18:49.536" v="1"/>
            <ac:spMkLst>
              <pc:docMk/>
              <pc:sldMasterMk cId="2580188786" sldId="2147483648"/>
              <pc:sldLayoutMk cId="408789607" sldId="2147483652"/>
              <ac:spMk id="3" creationId="{1438D7CA-D614-31A3-09E5-085FDEDB35D7}"/>
            </ac:spMkLst>
          </pc:spChg>
          <pc:spChg chg="mod">
            <ac:chgData name="John Rasicci" userId="dac5507c07e78f53" providerId="LiveId" clId="{9A95D384-D38F-4A9D-9221-57D0C08644F2}" dt="2024-09-22T13:18:49.536" v="1"/>
            <ac:spMkLst>
              <pc:docMk/>
              <pc:sldMasterMk cId="2580188786" sldId="2147483648"/>
              <pc:sldLayoutMk cId="408789607" sldId="2147483652"/>
              <ac:spMk id="4" creationId="{6F549D61-969F-90B3-2C79-E02DB348569E}"/>
            </ac:spMkLst>
          </pc:spChg>
        </pc:sldLayoutChg>
        <pc:sldLayoutChg chg="modSp">
          <pc:chgData name="John Rasicci" userId="dac5507c07e78f53" providerId="LiveId" clId="{9A95D384-D38F-4A9D-9221-57D0C08644F2}" dt="2024-09-22T13:18:49.536" v="1"/>
          <pc:sldLayoutMkLst>
            <pc:docMk/>
            <pc:sldMasterMk cId="2580188786" sldId="2147483648"/>
            <pc:sldLayoutMk cId="4168096210" sldId="2147483653"/>
          </pc:sldLayoutMkLst>
          <pc:spChg chg="mod">
            <ac:chgData name="John Rasicci" userId="dac5507c07e78f53" providerId="LiveId" clId="{9A95D384-D38F-4A9D-9221-57D0C08644F2}" dt="2024-09-22T13:18:49.536" v="1"/>
            <ac:spMkLst>
              <pc:docMk/>
              <pc:sldMasterMk cId="2580188786" sldId="2147483648"/>
              <pc:sldLayoutMk cId="4168096210" sldId="2147483653"/>
              <ac:spMk id="2" creationId="{D39C46F3-5C6B-ADFC-1445-C3407F4AA7AD}"/>
            </ac:spMkLst>
          </pc:spChg>
          <pc:spChg chg="mod">
            <ac:chgData name="John Rasicci" userId="dac5507c07e78f53" providerId="LiveId" clId="{9A95D384-D38F-4A9D-9221-57D0C08644F2}" dt="2024-09-22T13:18:49.536" v="1"/>
            <ac:spMkLst>
              <pc:docMk/>
              <pc:sldMasterMk cId="2580188786" sldId="2147483648"/>
              <pc:sldLayoutMk cId="4168096210" sldId="2147483653"/>
              <ac:spMk id="3" creationId="{D011750C-F5CD-DC01-F798-A4E054BF2322}"/>
            </ac:spMkLst>
          </pc:spChg>
          <pc:spChg chg="mod">
            <ac:chgData name="John Rasicci" userId="dac5507c07e78f53" providerId="LiveId" clId="{9A95D384-D38F-4A9D-9221-57D0C08644F2}" dt="2024-09-22T13:18:49.536" v="1"/>
            <ac:spMkLst>
              <pc:docMk/>
              <pc:sldMasterMk cId="2580188786" sldId="2147483648"/>
              <pc:sldLayoutMk cId="4168096210" sldId="2147483653"/>
              <ac:spMk id="4" creationId="{E8601EBA-43D4-930B-84B8-822D552FD6CB}"/>
            </ac:spMkLst>
          </pc:spChg>
          <pc:spChg chg="mod">
            <ac:chgData name="John Rasicci" userId="dac5507c07e78f53" providerId="LiveId" clId="{9A95D384-D38F-4A9D-9221-57D0C08644F2}" dt="2024-09-22T13:18:49.536" v="1"/>
            <ac:spMkLst>
              <pc:docMk/>
              <pc:sldMasterMk cId="2580188786" sldId="2147483648"/>
              <pc:sldLayoutMk cId="4168096210" sldId="2147483653"/>
              <ac:spMk id="5" creationId="{6D3C866E-A2B8-B4D5-FED8-7B21F000D7F3}"/>
            </ac:spMkLst>
          </pc:spChg>
          <pc:spChg chg="mod">
            <ac:chgData name="John Rasicci" userId="dac5507c07e78f53" providerId="LiveId" clId="{9A95D384-D38F-4A9D-9221-57D0C08644F2}" dt="2024-09-22T13:18:49.536" v="1"/>
            <ac:spMkLst>
              <pc:docMk/>
              <pc:sldMasterMk cId="2580188786" sldId="2147483648"/>
              <pc:sldLayoutMk cId="4168096210" sldId="2147483653"/>
              <ac:spMk id="6" creationId="{A77B6A97-5C19-B04A-FB37-B123BD772692}"/>
            </ac:spMkLst>
          </pc:spChg>
        </pc:sldLayoutChg>
        <pc:sldLayoutChg chg="modSp">
          <pc:chgData name="John Rasicci" userId="dac5507c07e78f53" providerId="LiveId" clId="{9A95D384-D38F-4A9D-9221-57D0C08644F2}" dt="2024-09-22T13:18:49.536" v="1"/>
          <pc:sldLayoutMkLst>
            <pc:docMk/>
            <pc:sldMasterMk cId="2580188786" sldId="2147483648"/>
            <pc:sldLayoutMk cId="38055183" sldId="2147483656"/>
          </pc:sldLayoutMkLst>
          <pc:spChg chg="mod">
            <ac:chgData name="John Rasicci" userId="dac5507c07e78f53" providerId="LiveId" clId="{9A95D384-D38F-4A9D-9221-57D0C08644F2}" dt="2024-09-22T13:18:49.536" v="1"/>
            <ac:spMkLst>
              <pc:docMk/>
              <pc:sldMasterMk cId="2580188786" sldId="2147483648"/>
              <pc:sldLayoutMk cId="38055183" sldId="2147483656"/>
              <ac:spMk id="2" creationId="{2AE14B7E-00D3-C7CC-01EC-7D92DA078784}"/>
            </ac:spMkLst>
          </pc:spChg>
          <pc:spChg chg="mod">
            <ac:chgData name="John Rasicci" userId="dac5507c07e78f53" providerId="LiveId" clId="{9A95D384-D38F-4A9D-9221-57D0C08644F2}" dt="2024-09-22T13:18:49.536" v="1"/>
            <ac:spMkLst>
              <pc:docMk/>
              <pc:sldMasterMk cId="2580188786" sldId="2147483648"/>
              <pc:sldLayoutMk cId="38055183" sldId="2147483656"/>
              <ac:spMk id="3" creationId="{961FB7B8-7100-E1ED-1B23-CF31265CFCC4}"/>
            </ac:spMkLst>
          </pc:spChg>
          <pc:spChg chg="mod">
            <ac:chgData name="John Rasicci" userId="dac5507c07e78f53" providerId="LiveId" clId="{9A95D384-D38F-4A9D-9221-57D0C08644F2}" dt="2024-09-22T13:18:49.536" v="1"/>
            <ac:spMkLst>
              <pc:docMk/>
              <pc:sldMasterMk cId="2580188786" sldId="2147483648"/>
              <pc:sldLayoutMk cId="38055183" sldId="2147483656"/>
              <ac:spMk id="4" creationId="{57B2D3CF-7329-69B6-22CC-7C81EB80FE85}"/>
            </ac:spMkLst>
          </pc:spChg>
        </pc:sldLayoutChg>
        <pc:sldLayoutChg chg="modSp">
          <pc:chgData name="John Rasicci" userId="dac5507c07e78f53" providerId="LiveId" clId="{9A95D384-D38F-4A9D-9221-57D0C08644F2}" dt="2024-09-22T13:18:49.536" v="1"/>
          <pc:sldLayoutMkLst>
            <pc:docMk/>
            <pc:sldMasterMk cId="2580188786" sldId="2147483648"/>
            <pc:sldLayoutMk cId="1780894045" sldId="2147483657"/>
          </pc:sldLayoutMkLst>
          <pc:spChg chg="mod">
            <ac:chgData name="John Rasicci" userId="dac5507c07e78f53" providerId="LiveId" clId="{9A95D384-D38F-4A9D-9221-57D0C08644F2}" dt="2024-09-22T13:18:49.536" v="1"/>
            <ac:spMkLst>
              <pc:docMk/>
              <pc:sldMasterMk cId="2580188786" sldId="2147483648"/>
              <pc:sldLayoutMk cId="1780894045" sldId="2147483657"/>
              <ac:spMk id="2" creationId="{29FA0873-4D5B-0C3F-C035-B5DB7A22AFC8}"/>
            </ac:spMkLst>
          </pc:spChg>
          <pc:spChg chg="mod">
            <ac:chgData name="John Rasicci" userId="dac5507c07e78f53" providerId="LiveId" clId="{9A95D384-D38F-4A9D-9221-57D0C08644F2}" dt="2024-09-22T13:18:49.536" v="1"/>
            <ac:spMkLst>
              <pc:docMk/>
              <pc:sldMasterMk cId="2580188786" sldId="2147483648"/>
              <pc:sldLayoutMk cId="1780894045" sldId="2147483657"/>
              <ac:spMk id="3" creationId="{5D15C262-4184-90C9-F114-612E27BFC242}"/>
            </ac:spMkLst>
          </pc:spChg>
          <pc:spChg chg="mod">
            <ac:chgData name="John Rasicci" userId="dac5507c07e78f53" providerId="LiveId" clId="{9A95D384-D38F-4A9D-9221-57D0C08644F2}" dt="2024-09-22T13:18:49.536" v="1"/>
            <ac:spMkLst>
              <pc:docMk/>
              <pc:sldMasterMk cId="2580188786" sldId="2147483648"/>
              <pc:sldLayoutMk cId="1780894045" sldId="2147483657"/>
              <ac:spMk id="4" creationId="{CB52B2FD-DDDE-C188-DC96-70C7AEA30490}"/>
            </ac:spMkLst>
          </pc:spChg>
        </pc:sldLayoutChg>
        <pc:sldLayoutChg chg="modSp">
          <pc:chgData name="John Rasicci" userId="dac5507c07e78f53" providerId="LiveId" clId="{9A95D384-D38F-4A9D-9221-57D0C08644F2}" dt="2024-09-22T13:18:49.536" v="1"/>
          <pc:sldLayoutMkLst>
            <pc:docMk/>
            <pc:sldMasterMk cId="2580188786" sldId="2147483648"/>
            <pc:sldLayoutMk cId="3146458624" sldId="2147483659"/>
          </pc:sldLayoutMkLst>
          <pc:spChg chg="mod">
            <ac:chgData name="John Rasicci" userId="dac5507c07e78f53" providerId="LiveId" clId="{9A95D384-D38F-4A9D-9221-57D0C08644F2}" dt="2024-09-22T13:18:49.536" v="1"/>
            <ac:spMkLst>
              <pc:docMk/>
              <pc:sldMasterMk cId="2580188786" sldId="2147483648"/>
              <pc:sldLayoutMk cId="3146458624" sldId="2147483659"/>
              <ac:spMk id="2" creationId="{908D9497-F190-79F3-FFE3-C5A5B1DC5020}"/>
            </ac:spMkLst>
          </pc:spChg>
          <pc:spChg chg="mod">
            <ac:chgData name="John Rasicci" userId="dac5507c07e78f53" providerId="LiveId" clId="{9A95D384-D38F-4A9D-9221-57D0C08644F2}" dt="2024-09-22T13:18:49.536" v="1"/>
            <ac:spMkLst>
              <pc:docMk/>
              <pc:sldMasterMk cId="2580188786" sldId="2147483648"/>
              <pc:sldLayoutMk cId="3146458624" sldId="2147483659"/>
              <ac:spMk id="3" creationId="{A484523C-09ED-5435-1A62-4719024D55BE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C21E2-492D-43F0-B7E2-9706C64D9CBE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2EE2A3-B37D-4C47-8AA1-570D13870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459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Righteousness is revealed in Creation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2EE2A3-B37D-4C47-8AA1-570D13870B4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433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003E-5F68-4F00-A395-F8ED41851A33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EB3BF-339C-4B99-B02C-41D3A0F89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245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003E-5F68-4F00-A395-F8ED41851A33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EB3BF-339C-4B99-B02C-41D3A0F89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124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003E-5F68-4F00-A395-F8ED41851A33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EB3BF-339C-4B99-B02C-41D3A0F89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868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003E-5F68-4F00-A395-F8ED41851A33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EB3BF-339C-4B99-B02C-41D3A0F89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46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003E-5F68-4F00-A395-F8ED41851A33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EB3BF-339C-4B99-B02C-41D3A0F89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092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003E-5F68-4F00-A395-F8ED41851A33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EB3BF-339C-4B99-B02C-41D3A0F89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862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003E-5F68-4F00-A395-F8ED41851A33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EB3BF-339C-4B99-B02C-41D3A0F89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644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003E-5F68-4F00-A395-F8ED41851A33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EB3BF-339C-4B99-B02C-41D3A0F89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930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003E-5F68-4F00-A395-F8ED41851A33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EB3BF-339C-4B99-B02C-41D3A0F89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32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003E-5F68-4F00-A395-F8ED41851A33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EB3BF-339C-4B99-B02C-41D3A0F89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413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003E-5F68-4F00-A395-F8ED41851A33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EB3BF-339C-4B99-B02C-41D3A0F89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255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46003E-5F68-4F00-A395-F8ED41851A33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48EB3BF-339C-4B99-B02C-41D3A0F89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261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47B01-DB15-C6BE-E274-38D6D0384E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8300" y="112734"/>
            <a:ext cx="8369300" cy="513567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ESTABLISHED IN RIGHTEOUSNESS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C31AE7-53E8-F980-2456-D254F89C61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51978"/>
            <a:ext cx="9144000" cy="579328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I. The Prophet Isaiah </a:t>
            </a:r>
          </a:p>
          <a:p>
            <a:pPr algn="just"/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 Isaiah 54:14-17</a:t>
            </a:r>
          </a:p>
          <a:p>
            <a:pPr algn="just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B. Ps. 17:9 God is righteous </a:t>
            </a:r>
          </a:p>
          <a:p>
            <a:pPr algn="just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- Everything about God is righteous; Ps. 89:14;Ps. 96:13; Ps.119;128</a:t>
            </a:r>
          </a:p>
          <a:p>
            <a:pPr algn="just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C. Pr. 14:34 – Righteousness exalts a nation (Gen. 18)</a:t>
            </a:r>
          </a:p>
          <a:p>
            <a:pPr algn="just"/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II. The Principles of Righteousness </a:t>
            </a:r>
          </a:p>
          <a:p>
            <a:pPr algn="just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A. Righteousness is the basis of relationship </a:t>
            </a:r>
          </a:p>
          <a:p>
            <a:pPr algn="just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- Righteousness requires reconciliation / the Cross revealed this</a:t>
            </a:r>
          </a:p>
          <a:p>
            <a:pPr algn="just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B. Righteousness can have no mixture which opens the door to evil</a:t>
            </a:r>
          </a:p>
          <a:p>
            <a:pPr algn="just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1. Righteousness is revealed in Creation</a:t>
            </a:r>
          </a:p>
          <a:p>
            <a:pPr algn="just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2. There is an order and separation </a:t>
            </a:r>
          </a:p>
          <a:p>
            <a:pPr algn="just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C. Righteousness can have no lawlessness which opens the door to evil </a:t>
            </a:r>
          </a:p>
          <a:p>
            <a:pPr algn="just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1. The formation of righteousness comes under authority &amp; a standard</a:t>
            </a:r>
          </a:p>
          <a:p>
            <a:pPr algn="just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2. Lawlessness opposes righteousness 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144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153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ESTABLISHED IN RIGHTEOUSNESS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 Rasicci</dc:creator>
  <cp:lastModifiedBy>John Rasicci</cp:lastModifiedBy>
  <cp:revision>1</cp:revision>
  <cp:lastPrinted>2024-09-22T13:36:23Z</cp:lastPrinted>
  <dcterms:created xsi:type="dcterms:W3CDTF">2024-09-22T13:18:40Z</dcterms:created>
  <dcterms:modified xsi:type="dcterms:W3CDTF">2024-09-22T13:59:36Z</dcterms:modified>
</cp:coreProperties>
</file>