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734523-CFB7-4B82-86F8-82E7BC635AE5}" v="10" dt="2024-10-27T21:36:32.9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1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Rasicci" userId="dac5507c07e78f53" providerId="LiveId" clId="{B8734523-CFB7-4B82-86F8-82E7BC635AE5}"/>
    <pc:docChg chg="undo custSel addSld modSld modMainMaster">
      <pc:chgData name="John Rasicci" userId="dac5507c07e78f53" providerId="LiveId" clId="{B8734523-CFB7-4B82-86F8-82E7BC635AE5}" dt="2024-10-27T21:36:32.943" v="1385" actId="207"/>
      <pc:docMkLst>
        <pc:docMk/>
      </pc:docMkLst>
      <pc:sldChg chg="modSp new mod setBg modAnim">
        <pc:chgData name="John Rasicci" userId="dac5507c07e78f53" providerId="LiveId" clId="{B8734523-CFB7-4B82-86F8-82E7BC635AE5}" dt="2024-10-27T21:36:32.943" v="1385" actId="207"/>
        <pc:sldMkLst>
          <pc:docMk/>
          <pc:sldMk cId="1003070679" sldId="256"/>
        </pc:sldMkLst>
        <pc:spChg chg="mod">
          <ac:chgData name="John Rasicci" userId="dac5507c07e78f53" providerId="LiveId" clId="{B8734523-CFB7-4B82-86F8-82E7BC635AE5}" dt="2024-10-27T21:36:32.943" v="1385" actId="207"/>
          <ac:spMkLst>
            <pc:docMk/>
            <pc:sldMk cId="1003070679" sldId="256"/>
            <ac:spMk id="2" creationId="{9A0FE4B1-18D4-4A40-0B4A-CE7C23760FCB}"/>
          </ac:spMkLst>
        </pc:spChg>
        <pc:spChg chg="mod">
          <ac:chgData name="John Rasicci" userId="dac5507c07e78f53" providerId="LiveId" clId="{B8734523-CFB7-4B82-86F8-82E7BC635AE5}" dt="2024-10-27T21:34:15.159" v="1375" actId="20577"/>
          <ac:spMkLst>
            <pc:docMk/>
            <pc:sldMk cId="1003070679" sldId="256"/>
            <ac:spMk id="3" creationId="{DEEBB598-E0B8-617C-06F6-FCEE873669F8}"/>
          </ac:spMkLst>
        </pc:spChg>
      </pc:sldChg>
      <pc:sldMasterChg chg="modSp modSldLayout">
        <pc:chgData name="John Rasicci" userId="dac5507c07e78f53" providerId="LiveId" clId="{B8734523-CFB7-4B82-86F8-82E7BC635AE5}" dt="2024-10-27T20:49:58.714" v="1"/>
        <pc:sldMasterMkLst>
          <pc:docMk/>
          <pc:sldMasterMk cId="3976978551" sldId="2147483648"/>
        </pc:sldMasterMkLst>
        <pc:spChg chg="mod">
          <ac:chgData name="John Rasicci" userId="dac5507c07e78f53" providerId="LiveId" clId="{B8734523-CFB7-4B82-86F8-82E7BC635AE5}" dt="2024-10-27T20:49:58.714" v="1"/>
          <ac:spMkLst>
            <pc:docMk/>
            <pc:sldMasterMk cId="3976978551" sldId="2147483648"/>
            <ac:spMk id="2" creationId="{BC4DF8FB-B906-B1F0-2DA0-8DBCDE1500EF}"/>
          </ac:spMkLst>
        </pc:spChg>
        <pc:spChg chg="mod">
          <ac:chgData name="John Rasicci" userId="dac5507c07e78f53" providerId="LiveId" clId="{B8734523-CFB7-4B82-86F8-82E7BC635AE5}" dt="2024-10-27T20:49:58.714" v="1"/>
          <ac:spMkLst>
            <pc:docMk/>
            <pc:sldMasterMk cId="3976978551" sldId="2147483648"/>
            <ac:spMk id="3" creationId="{1D229C50-D76D-A66A-8CB2-5EF2D159F468}"/>
          </ac:spMkLst>
        </pc:spChg>
        <pc:spChg chg="mod">
          <ac:chgData name="John Rasicci" userId="dac5507c07e78f53" providerId="LiveId" clId="{B8734523-CFB7-4B82-86F8-82E7BC635AE5}" dt="2024-10-27T20:49:58.714" v="1"/>
          <ac:spMkLst>
            <pc:docMk/>
            <pc:sldMasterMk cId="3976978551" sldId="2147483648"/>
            <ac:spMk id="4" creationId="{2C7D251A-206B-20E9-8E4B-5A65B6D79E55}"/>
          </ac:spMkLst>
        </pc:spChg>
        <pc:spChg chg="mod">
          <ac:chgData name="John Rasicci" userId="dac5507c07e78f53" providerId="LiveId" clId="{B8734523-CFB7-4B82-86F8-82E7BC635AE5}" dt="2024-10-27T20:49:58.714" v="1"/>
          <ac:spMkLst>
            <pc:docMk/>
            <pc:sldMasterMk cId="3976978551" sldId="2147483648"/>
            <ac:spMk id="5" creationId="{AB1D449B-A8D4-8C24-F7B8-5FA69C784CC9}"/>
          </ac:spMkLst>
        </pc:spChg>
        <pc:spChg chg="mod">
          <ac:chgData name="John Rasicci" userId="dac5507c07e78f53" providerId="LiveId" clId="{B8734523-CFB7-4B82-86F8-82E7BC635AE5}" dt="2024-10-27T20:49:58.714" v="1"/>
          <ac:spMkLst>
            <pc:docMk/>
            <pc:sldMasterMk cId="3976978551" sldId="2147483648"/>
            <ac:spMk id="6" creationId="{BB2C8666-BCB5-EEFF-C6D0-8075631A3D00}"/>
          </ac:spMkLst>
        </pc:spChg>
        <pc:sldLayoutChg chg="modSp">
          <pc:chgData name="John Rasicci" userId="dac5507c07e78f53" providerId="LiveId" clId="{B8734523-CFB7-4B82-86F8-82E7BC635AE5}" dt="2024-10-27T20:49:58.714" v="1"/>
          <pc:sldLayoutMkLst>
            <pc:docMk/>
            <pc:sldMasterMk cId="3976978551" sldId="2147483648"/>
            <pc:sldLayoutMk cId="2864788089" sldId="2147483649"/>
          </pc:sldLayoutMkLst>
          <pc:spChg chg="mod">
            <ac:chgData name="John Rasicci" userId="dac5507c07e78f53" providerId="LiveId" clId="{B8734523-CFB7-4B82-86F8-82E7BC635AE5}" dt="2024-10-27T20:49:58.714" v="1"/>
            <ac:spMkLst>
              <pc:docMk/>
              <pc:sldMasterMk cId="3976978551" sldId="2147483648"/>
              <pc:sldLayoutMk cId="2864788089" sldId="2147483649"/>
              <ac:spMk id="2" creationId="{883DD470-08F2-CE17-E872-BD6F0CC8E83F}"/>
            </ac:spMkLst>
          </pc:spChg>
          <pc:spChg chg="mod">
            <ac:chgData name="John Rasicci" userId="dac5507c07e78f53" providerId="LiveId" clId="{B8734523-CFB7-4B82-86F8-82E7BC635AE5}" dt="2024-10-27T20:49:58.714" v="1"/>
            <ac:spMkLst>
              <pc:docMk/>
              <pc:sldMasterMk cId="3976978551" sldId="2147483648"/>
              <pc:sldLayoutMk cId="2864788089" sldId="2147483649"/>
              <ac:spMk id="3" creationId="{5503EA93-5A88-DB46-55D9-6C03888A29AB}"/>
            </ac:spMkLst>
          </pc:spChg>
        </pc:sldLayoutChg>
        <pc:sldLayoutChg chg="modSp">
          <pc:chgData name="John Rasicci" userId="dac5507c07e78f53" providerId="LiveId" clId="{B8734523-CFB7-4B82-86F8-82E7BC635AE5}" dt="2024-10-27T20:49:58.714" v="1"/>
          <pc:sldLayoutMkLst>
            <pc:docMk/>
            <pc:sldMasterMk cId="3976978551" sldId="2147483648"/>
            <pc:sldLayoutMk cId="13411570" sldId="2147483651"/>
          </pc:sldLayoutMkLst>
          <pc:spChg chg="mod">
            <ac:chgData name="John Rasicci" userId="dac5507c07e78f53" providerId="LiveId" clId="{B8734523-CFB7-4B82-86F8-82E7BC635AE5}" dt="2024-10-27T20:49:58.714" v="1"/>
            <ac:spMkLst>
              <pc:docMk/>
              <pc:sldMasterMk cId="3976978551" sldId="2147483648"/>
              <pc:sldLayoutMk cId="13411570" sldId="2147483651"/>
              <ac:spMk id="2" creationId="{E86AFF61-C420-B12F-D177-597889ADF447}"/>
            </ac:spMkLst>
          </pc:spChg>
          <pc:spChg chg="mod">
            <ac:chgData name="John Rasicci" userId="dac5507c07e78f53" providerId="LiveId" clId="{B8734523-CFB7-4B82-86F8-82E7BC635AE5}" dt="2024-10-27T20:49:58.714" v="1"/>
            <ac:spMkLst>
              <pc:docMk/>
              <pc:sldMasterMk cId="3976978551" sldId="2147483648"/>
              <pc:sldLayoutMk cId="13411570" sldId="2147483651"/>
              <ac:spMk id="3" creationId="{EE3A53B1-1ED6-F7B5-41B3-0658DF9A5A6E}"/>
            </ac:spMkLst>
          </pc:spChg>
        </pc:sldLayoutChg>
        <pc:sldLayoutChg chg="modSp">
          <pc:chgData name="John Rasicci" userId="dac5507c07e78f53" providerId="LiveId" clId="{B8734523-CFB7-4B82-86F8-82E7BC635AE5}" dt="2024-10-27T20:49:58.714" v="1"/>
          <pc:sldLayoutMkLst>
            <pc:docMk/>
            <pc:sldMasterMk cId="3976978551" sldId="2147483648"/>
            <pc:sldLayoutMk cId="480126110" sldId="2147483652"/>
          </pc:sldLayoutMkLst>
          <pc:spChg chg="mod">
            <ac:chgData name="John Rasicci" userId="dac5507c07e78f53" providerId="LiveId" clId="{B8734523-CFB7-4B82-86F8-82E7BC635AE5}" dt="2024-10-27T20:49:58.714" v="1"/>
            <ac:spMkLst>
              <pc:docMk/>
              <pc:sldMasterMk cId="3976978551" sldId="2147483648"/>
              <pc:sldLayoutMk cId="480126110" sldId="2147483652"/>
              <ac:spMk id="3" creationId="{7800F6F0-CA3D-BEB7-D329-41DC78741C45}"/>
            </ac:spMkLst>
          </pc:spChg>
          <pc:spChg chg="mod">
            <ac:chgData name="John Rasicci" userId="dac5507c07e78f53" providerId="LiveId" clId="{B8734523-CFB7-4B82-86F8-82E7BC635AE5}" dt="2024-10-27T20:49:58.714" v="1"/>
            <ac:spMkLst>
              <pc:docMk/>
              <pc:sldMasterMk cId="3976978551" sldId="2147483648"/>
              <pc:sldLayoutMk cId="480126110" sldId="2147483652"/>
              <ac:spMk id="4" creationId="{8BBB4AC4-3D0A-6CEB-87DD-DC7943CD46FF}"/>
            </ac:spMkLst>
          </pc:spChg>
        </pc:sldLayoutChg>
        <pc:sldLayoutChg chg="modSp">
          <pc:chgData name="John Rasicci" userId="dac5507c07e78f53" providerId="LiveId" clId="{B8734523-CFB7-4B82-86F8-82E7BC635AE5}" dt="2024-10-27T20:49:58.714" v="1"/>
          <pc:sldLayoutMkLst>
            <pc:docMk/>
            <pc:sldMasterMk cId="3976978551" sldId="2147483648"/>
            <pc:sldLayoutMk cId="170048077" sldId="2147483653"/>
          </pc:sldLayoutMkLst>
          <pc:spChg chg="mod">
            <ac:chgData name="John Rasicci" userId="dac5507c07e78f53" providerId="LiveId" clId="{B8734523-CFB7-4B82-86F8-82E7BC635AE5}" dt="2024-10-27T20:49:58.714" v="1"/>
            <ac:spMkLst>
              <pc:docMk/>
              <pc:sldMasterMk cId="3976978551" sldId="2147483648"/>
              <pc:sldLayoutMk cId="170048077" sldId="2147483653"/>
              <ac:spMk id="2" creationId="{EA3FEA2F-BBE0-423E-288F-865EB2389AB5}"/>
            </ac:spMkLst>
          </pc:spChg>
          <pc:spChg chg="mod">
            <ac:chgData name="John Rasicci" userId="dac5507c07e78f53" providerId="LiveId" clId="{B8734523-CFB7-4B82-86F8-82E7BC635AE5}" dt="2024-10-27T20:49:58.714" v="1"/>
            <ac:spMkLst>
              <pc:docMk/>
              <pc:sldMasterMk cId="3976978551" sldId="2147483648"/>
              <pc:sldLayoutMk cId="170048077" sldId="2147483653"/>
              <ac:spMk id="3" creationId="{D7E7B995-1CBB-63EB-EC0E-93CC0CBD8EB0}"/>
            </ac:spMkLst>
          </pc:spChg>
          <pc:spChg chg="mod">
            <ac:chgData name="John Rasicci" userId="dac5507c07e78f53" providerId="LiveId" clId="{B8734523-CFB7-4B82-86F8-82E7BC635AE5}" dt="2024-10-27T20:49:58.714" v="1"/>
            <ac:spMkLst>
              <pc:docMk/>
              <pc:sldMasterMk cId="3976978551" sldId="2147483648"/>
              <pc:sldLayoutMk cId="170048077" sldId="2147483653"/>
              <ac:spMk id="4" creationId="{A9DBB77A-AF66-45F3-2367-9745C99F0A97}"/>
            </ac:spMkLst>
          </pc:spChg>
          <pc:spChg chg="mod">
            <ac:chgData name="John Rasicci" userId="dac5507c07e78f53" providerId="LiveId" clId="{B8734523-CFB7-4B82-86F8-82E7BC635AE5}" dt="2024-10-27T20:49:58.714" v="1"/>
            <ac:spMkLst>
              <pc:docMk/>
              <pc:sldMasterMk cId="3976978551" sldId="2147483648"/>
              <pc:sldLayoutMk cId="170048077" sldId="2147483653"/>
              <ac:spMk id="5" creationId="{B7EACA06-3256-6A64-5D13-D41DAA369A58}"/>
            </ac:spMkLst>
          </pc:spChg>
          <pc:spChg chg="mod">
            <ac:chgData name="John Rasicci" userId="dac5507c07e78f53" providerId="LiveId" clId="{B8734523-CFB7-4B82-86F8-82E7BC635AE5}" dt="2024-10-27T20:49:58.714" v="1"/>
            <ac:spMkLst>
              <pc:docMk/>
              <pc:sldMasterMk cId="3976978551" sldId="2147483648"/>
              <pc:sldLayoutMk cId="170048077" sldId="2147483653"/>
              <ac:spMk id="6" creationId="{9487BBFB-EE6A-D776-9D73-F94CDCAC3DF3}"/>
            </ac:spMkLst>
          </pc:spChg>
        </pc:sldLayoutChg>
        <pc:sldLayoutChg chg="modSp">
          <pc:chgData name="John Rasicci" userId="dac5507c07e78f53" providerId="LiveId" clId="{B8734523-CFB7-4B82-86F8-82E7BC635AE5}" dt="2024-10-27T20:49:58.714" v="1"/>
          <pc:sldLayoutMkLst>
            <pc:docMk/>
            <pc:sldMasterMk cId="3976978551" sldId="2147483648"/>
            <pc:sldLayoutMk cId="1567494399" sldId="2147483656"/>
          </pc:sldLayoutMkLst>
          <pc:spChg chg="mod">
            <ac:chgData name="John Rasicci" userId="dac5507c07e78f53" providerId="LiveId" clId="{B8734523-CFB7-4B82-86F8-82E7BC635AE5}" dt="2024-10-27T20:49:58.714" v="1"/>
            <ac:spMkLst>
              <pc:docMk/>
              <pc:sldMasterMk cId="3976978551" sldId="2147483648"/>
              <pc:sldLayoutMk cId="1567494399" sldId="2147483656"/>
              <ac:spMk id="2" creationId="{056AAB7F-09FB-C8C5-06F6-6DC3F91C24A8}"/>
            </ac:spMkLst>
          </pc:spChg>
          <pc:spChg chg="mod">
            <ac:chgData name="John Rasicci" userId="dac5507c07e78f53" providerId="LiveId" clId="{B8734523-CFB7-4B82-86F8-82E7BC635AE5}" dt="2024-10-27T20:49:58.714" v="1"/>
            <ac:spMkLst>
              <pc:docMk/>
              <pc:sldMasterMk cId="3976978551" sldId="2147483648"/>
              <pc:sldLayoutMk cId="1567494399" sldId="2147483656"/>
              <ac:spMk id="3" creationId="{5D437EC5-4989-4496-0571-60EFDD09DF87}"/>
            </ac:spMkLst>
          </pc:spChg>
          <pc:spChg chg="mod">
            <ac:chgData name="John Rasicci" userId="dac5507c07e78f53" providerId="LiveId" clId="{B8734523-CFB7-4B82-86F8-82E7BC635AE5}" dt="2024-10-27T20:49:58.714" v="1"/>
            <ac:spMkLst>
              <pc:docMk/>
              <pc:sldMasterMk cId="3976978551" sldId="2147483648"/>
              <pc:sldLayoutMk cId="1567494399" sldId="2147483656"/>
              <ac:spMk id="4" creationId="{91EFAA5D-5308-04C1-6F1F-6DB193BB7DDE}"/>
            </ac:spMkLst>
          </pc:spChg>
        </pc:sldLayoutChg>
        <pc:sldLayoutChg chg="modSp">
          <pc:chgData name="John Rasicci" userId="dac5507c07e78f53" providerId="LiveId" clId="{B8734523-CFB7-4B82-86F8-82E7BC635AE5}" dt="2024-10-27T20:49:58.714" v="1"/>
          <pc:sldLayoutMkLst>
            <pc:docMk/>
            <pc:sldMasterMk cId="3976978551" sldId="2147483648"/>
            <pc:sldLayoutMk cId="1413566510" sldId="2147483657"/>
          </pc:sldLayoutMkLst>
          <pc:spChg chg="mod">
            <ac:chgData name="John Rasicci" userId="dac5507c07e78f53" providerId="LiveId" clId="{B8734523-CFB7-4B82-86F8-82E7BC635AE5}" dt="2024-10-27T20:49:58.714" v="1"/>
            <ac:spMkLst>
              <pc:docMk/>
              <pc:sldMasterMk cId="3976978551" sldId="2147483648"/>
              <pc:sldLayoutMk cId="1413566510" sldId="2147483657"/>
              <ac:spMk id="2" creationId="{EEED998F-E285-23C2-027C-05E1B4F5047E}"/>
            </ac:spMkLst>
          </pc:spChg>
          <pc:spChg chg="mod">
            <ac:chgData name="John Rasicci" userId="dac5507c07e78f53" providerId="LiveId" clId="{B8734523-CFB7-4B82-86F8-82E7BC635AE5}" dt="2024-10-27T20:49:58.714" v="1"/>
            <ac:spMkLst>
              <pc:docMk/>
              <pc:sldMasterMk cId="3976978551" sldId="2147483648"/>
              <pc:sldLayoutMk cId="1413566510" sldId="2147483657"/>
              <ac:spMk id="3" creationId="{D000DE2F-F301-3885-C99F-4A062D5E2A8E}"/>
            </ac:spMkLst>
          </pc:spChg>
          <pc:spChg chg="mod">
            <ac:chgData name="John Rasicci" userId="dac5507c07e78f53" providerId="LiveId" clId="{B8734523-CFB7-4B82-86F8-82E7BC635AE5}" dt="2024-10-27T20:49:58.714" v="1"/>
            <ac:spMkLst>
              <pc:docMk/>
              <pc:sldMasterMk cId="3976978551" sldId="2147483648"/>
              <pc:sldLayoutMk cId="1413566510" sldId="2147483657"/>
              <ac:spMk id="4" creationId="{8B9BA504-29BB-FC42-C92F-C153119F489C}"/>
            </ac:spMkLst>
          </pc:spChg>
        </pc:sldLayoutChg>
        <pc:sldLayoutChg chg="modSp">
          <pc:chgData name="John Rasicci" userId="dac5507c07e78f53" providerId="LiveId" clId="{B8734523-CFB7-4B82-86F8-82E7BC635AE5}" dt="2024-10-27T20:49:58.714" v="1"/>
          <pc:sldLayoutMkLst>
            <pc:docMk/>
            <pc:sldMasterMk cId="3976978551" sldId="2147483648"/>
            <pc:sldLayoutMk cId="88881121" sldId="2147483659"/>
          </pc:sldLayoutMkLst>
          <pc:spChg chg="mod">
            <ac:chgData name="John Rasicci" userId="dac5507c07e78f53" providerId="LiveId" clId="{B8734523-CFB7-4B82-86F8-82E7BC635AE5}" dt="2024-10-27T20:49:58.714" v="1"/>
            <ac:spMkLst>
              <pc:docMk/>
              <pc:sldMasterMk cId="3976978551" sldId="2147483648"/>
              <pc:sldLayoutMk cId="88881121" sldId="2147483659"/>
              <ac:spMk id="2" creationId="{056EF580-0EFD-CB06-509C-32D39F25599D}"/>
            </ac:spMkLst>
          </pc:spChg>
          <pc:spChg chg="mod">
            <ac:chgData name="John Rasicci" userId="dac5507c07e78f53" providerId="LiveId" clId="{B8734523-CFB7-4B82-86F8-82E7BC635AE5}" dt="2024-10-27T20:49:58.714" v="1"/>
            <ac:spMkLst>
              <pc:docMk/>
              <pc:sldMasterMk cId="3976978551" sldId="2147483648"/>
              <pc:sldLayoutMk cId="88881121" sldId="2147483659"/>
              <ac:spMk id="3" creationId="{FE1B6DCA-A16C-E3C3-0CDC-4BD9EC3AF87A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9E47-E094-40C0-87C9-763BD3490497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3924-70C6-464D-A345-024A37295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2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9E47-E094-40C0-87C9-763BD3490497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3924-70C6-464D-A345-024A37295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9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9E47-E094-40C0-87C9-763BD3490497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3924-70C6-464D-A345-024A37295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1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9E47-E094-40C0-87C9-763BD3490497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3924-70C6-464D-A345-024A37295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0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9E47-E094-40C0-87C9-763BD3490497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3924-70C6-464D-A345-024A37295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22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9E47-E094-40C0-87C9-763BD3490497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3924-70C6-464D-A345-024A37295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86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9E47-E094-40C0-87C9-763BD3490497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3924-70C6-464D-A345-024A37295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55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9E47-E094-40C0-87C9-763BD3490497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3924-70C6-464D-A345-024A37295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8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9E47-E094-40C0-87C9-763BD3490497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3924-70C6-464D-A345-024A37295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88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9E47-E094-40C0-87C9-763BD3490497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3924-70C6-464D-A345-024A37295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68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49E47-E094-40C0-87C9-763BD3490497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3924-70C6-464D-A345-024A37295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54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949E47-E094-40C0-87C9-763BD3490497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143924-70C6-464D-A345-024A37295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5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FE4B1-18D4-4A40-0B4A-CE7C23760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660" y="191729"/>
            <a:ext cx="7726680" cy="560439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DUAL CITIZENSHIP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EBB598-E0B8-617C-06F6-FCEE87366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752168"/>
            <a:ext cx="9144000" cy="6105832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Rom. 13:1-7 God established the institution of government and its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right to exist. Would He then tell His people to stay out of it?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It is not faith or politics or preach the Gospel or be involved in politics.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Our faith encompasses politics and Jesus alone has preeminence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Col. 1:18. Matt. 22:21 isn’t “either or” but a dual responsibility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We have a dual citizenship: Kingdom of God; kingdom of men</a:t>
            </a:r>
          </a:p>
          <a:p>
            <a:pPr algn="l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a. Pray for those in authority 1 Tim. 2:1-4</a:t>
            </a:r>
          </a:p>
          <a:p>
            <a:pPr algn="l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b. Honor, respect and submit to their authority/laws 1 Pet. 2:13-15</a:t>
            </a:r>
          </a:p>
          <a:p>
            <a:pPr algn="l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c. Vote for righteous candidates Pr. 29:2 &amp; help to pass good laws not bad Ps. 94:20</a:t>
            </a:r>
          </a:p>
          <a:p>
            <a:pPr algn="l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d. At times peacefully disobey Ac. 5:29 when it is in violation of God’s law Dan. 3, 4</a:t>
            </a:r>
          </a:p>
          <a:p>
            <a:pPr algn="l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e. Be informed and involved before voting 1 Chron 12:32. How can you give</a:t>
            </a:r>
          </a:p>
          <a:p>
            <a:pPr algn="l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consent if you don’t know what you are consenting to?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Silence when we should speak up is not something God looks kindly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upon Num. 20:6-13</a:t>
            </a:r>
          </a:p>
          <a:p>
            <a:pPr marL="457200" indent="-457200" algn="l">
              <a:buAutoNum type="alphaLcPeriod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307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214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DUAL CITIZENSHIP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Rasicci</dc:creator>
  <cp:lastModifiedBy>John Rasicci</cp:lastModifiedBy>
  <cp:revision>1</cp:revision>
  <cp:lastPrinted>2024-10-27T21:35:11Z</cp:lastPrinted>
  <dcterms:created xsi:type="dcterms:W3CDTF">2024-10-27T20:49:29Z</dcterms:created>
  <dcterms:modified xsi:type="dcterms:W3CDTF">2024-10-27T21:36:41Z</dcterms:modified>
</cp:coreProperties>
</file>