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7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1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0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4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3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A433-0EB1-41EF-8B70-CA8A22B828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82B3-ADE9-4087-840E-73DF1785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5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127"/>
            <a:ext cx="9144000" cy="7747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BEING CERTAIN IN THE MIDST OF UNCERTAINTY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81" y="1245607"/>
            <a:ext cx="8946038" cy="3994608"/>
          </a:xfrm>
        </p:spPr>
        <p:txBody>
          <a:bodyPr>
            <a:noAutofit/>
          </a:bodyPr>
          <a:lstStyle/>
          <a:p>
            <a:pPr algn="l"/>
            <a:r>
              <a:rPr lang="en-US" sz="2825" spc="-150" dirty="0" smtClean="0"/>
              <a:t>It is certain:</a:t>
            </a:r>
          </a:p>
          <a:p>
            <a:pPr algn="l"/>
            <a:r>
              <a:rPr lang="en-US" sz="2825" spc="-150" dirty="0" smtClean="0"/>
              <a:t>Psalm 119:89 - His Word is forever settled in Heaven</a:t>
            </a:r>
          </a:p>
          <a:p>
            <a:pPr algn="l"/>
            <a:r>
              <a:rPr lang="en-US" sz="2825" spc="-150" dirty="0" smtClean="0"/>
              <a:t>Psalm 89:19 - He will never break or alter His Covenant</a:t>
            </a:r>
          </a:p>
          <a:p>
            <a:pPr algn="l"/>
            <a:r>
              <a:rPr lang="en-US" sz="2825" spc="-150" dirty="0" smtClean="0"/>
              <a:t>Numbers 23:19 - His character and faithfulness will never change</a:t>
            </a:r>
          </a:p>
          <a:p>
            <a:pPr algn="l"/>
            <a:r>
              <a:rPr lang="en-US" sz="2825" spc="-150" dirty="0" smtClean="0"/>
              <a:t>Psalm 107:1 - His goodness and mercy will endure forever</a:t>
            </a:r>
          </a:p>
          <a:p>
            <a:pPr algn="l"/>
            <a:r>
              <a:rPr lang="en-US" sz="2825" spc="-150" dirty="0" smtClean="0"/>
              <a:t>Rom. 8:32 - His love for us will never change</a:t>
            </a:r>
          </a:p>
          <a:p>
            <a:pPr algn="l"/>
            <a:r>
              <a:rPr lang="en-US" sz="2825" spc="-150" dirty="0" smtClean="0"/>
              <a:t>3 John 2 - His will for us to prosper and be in health will remain</a:t>
            </a:r>
          </a:p>
          <a:p>
            <a:pPr algn="l"/>
            <a:r>
              <a:rPr lang="en-US" sz="2825" spc="-150" dirty="0" smtClean="0"/>
              <a:t>Psalm 100:5 - His truth will endure to all generations</a:t>
            </a:r>
          </a:p>
          <a:p>
            <a:pPr algn="l"/>
            <a:r>
              <a:rPr lang="en-US" sz="2825" spc="-150" dirty="0" smtClean="0"/>
              <a:t>2 Cor. 12:9 - His grace will always be sufficient</a:t>
            </a:r>
            <a:endParaRPr lang="en-US" sz="2825" spc="-150" dirty="0"/>
          </a:p>
        </p:txBody>
      </p:sp>
    </p:spTree>
    <p:extLst>
      <p:ext uri="{BB962C8B-B14F-4D97-AF65-F5344CB8AC3E}">
        <p14:creationId xmlns:p14="http://schemas.microsoft.com/office/powerpoint/2010/main" val="411727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100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BEING CERTAIN IN THE MIDST OF UNCERTAINTY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CERTAIN IN THE MIDST OF UNCERTAINTY</dc:title>
  <dc:creator>John Rasicci</dc:creator>
  <cp:lastModifiedBy>Multimedia</cp:lastModifiedBy>
  <cp:revision>5</cp:revision>
  <cp:lastPrinted>2020-04-17T19:39:08Z</cp:lastPrinted>
  <dcterms:created xsi:type="dcterms:W3CDTF">2020-04-17T19:30:08Z</dcterms:created>
  <dcterms:modified xsi:type="dcterms:W3CDTF">2020-04-19T21:37:35Z</dcterms:modified>
</cp:coreProperties>
</file>