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C8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26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991C-4AD9-40C8-8484-A07BA5A257BC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AB95-D527-4781-9530-D4EBFF29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41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991C-4AD9-40C8-8484-A07BA5A257BC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AB95-D527-4781-9530-D4EBFF29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209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991C-4AD9-40C8-8484-A07BA5A257BC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AB95-D527-4781-9530-D4EBFF29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644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991C-4AD9-40C8-8484-A07BA5A257BC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AB95-D527-4781-9530-D4EBFF29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93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991C-4AD9-40C8-8484-A07BA5A257BC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AB95-D527-4781-9530-D4EBFF29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2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991C-4AD9-40C8-8484-A07BA5A257BC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AB95-D527-4781-9530-D4EBFF29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9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991C-4AD9-40C8-8484-A07BA5A257BC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AB95-D527-4781-9530-D4EBFF29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991C-4AD9-40C8-8484-A07BA5A257BC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AB95-D527-4781-9530-D4EBFF29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51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991C-4AD9-40C8-8484-A07BA5A257BC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AB95-D527-4781-9530-D4EBFF29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25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991C-4AD9-40C8-8484-A07BA5A257BC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AB95-D527-4781-9530-D4EBFF29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25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9991C-4AD9-40C8-8484-A07BA5A257BC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AB95-D527-4781-9530-D4EBFF29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5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8C8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9991C-4AD9-40C8-8484-A07BA5A257BC}" type="datetimeFigureOut">
              <a:rPr lang="en-US" smtClean="0"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9AB95-D527-4781-9530-D4EBFF2980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4192" y="87683"/>
            <a:ext cx="7644008" cy="43841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DON'T LET THE ENEMY ISOLATE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26301"/>
            <a:ext cx="9144000" cy="6231699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Deuteronomy 25:17-19; Exodus 17:8-16; Acts 2:42; 1 Pet. 5:8 </a:t>
            </a:r>
          </a:p>
          <a:p>
            <a:pPr marL="457200" indent="-457200" algn="l">
              <a:buAutoNum type="alphaUcPeriod"/>
            </a:pPr>
            <a:r>
              <a:rPr lang="en-US" sz="2800" dirty="0" smtClean="0"/>
              <a:t>The devil strikes from the rear</a:t>
            </a:r>
          </a:p>
          <a:p>
            <a:pPr marL="457200" indent="-457200" algn="l">
              <a:buAutoNum type="alphaUcPeriod"/>
            </a:pPr>
            <a:r>
              <a:rPr lang="en-US" sz="2800" dirty="0" smtClean="0"/>
              <a:t>He hits us when we  feel feeble, faint, and weary</a:t>
            </a:r>
          </a:p>
          <a:p>
            <a:pPr marL="457200" indent="-457200" algn="l">
              <a:buAutoNum type="alphaUcPeriod" startAt="3"/>
            </a:pPr>
            <a:r>
              <a:rPr lang="en-US" sz="2800" dirty="0" smtClean="0"/>
              <a:t>How not to be isolated</a:t>
            </a:r>
          </a:p>
          <a:p>
            <a:pPr algn="l"/>
            <a:r>
              <a:rPr lang="en-US" dirty="0" smtClean="0"/>
              <a:t>    1. Don’t fall behind</a:t>
            </a:r>
          </a:p>
          <a:p>
            <a:pPr algn="l"/>
            <a:r>
              <a:rPr lang="en-US" dirty="0" smtClean="0"/>
              <a:t>    2. Don’t blame Jesus</a:t>
            </a:r>
          </a:p>
          <a:p>
            <a:pPr algn="l"/>
            <a:r>
              <a:rPr lang="en-US" dirty="0" smtClean="0"/>
              <a:t>    3. Never lay down the Bible</a:t>
            </a:r>
          </a:p>
          <a:p>
            <a:pPr algn="l"/>
            <a:r>
              <a:rPr lang="en-US" dirty="0" smtClean="0"/>
              <a:t>    4. Run to spiritual people</a:t>
            </a:r>
          </a:p>
          <a:p>
            <a:pPr algn="l"/>
            <a:r>
              <a:rPr lang="en-US" dirty="0" smtClean="0"/>
              <a:t>    5. Break every unscriptural covenant</a:t>
            </a:r>
          </a:p>
          <a:p>
            <a:pPr algn="l"/>
            <a:r>
              <a:rPr lang="en-US" dirty="0" smtClean="0"/>
              <a:t>    6. Stay in Church no matter what</a:t>
            </a:r>
          </a:p>
          <a:p>
            <a:pPr algn="l"/>
            <a:r>
              <a:rPr lang="en-US" dirty="0" smtClean="0"/>
              <a:t>    7. Never entertain self-pity</a:t>
            </a:r>
          </a:p>
          <a:p>
            <a:pPr algn="l"/>
            <a:r>
              <a:rPr lang="en-US" dirty="0" smtClean="0"/>
              <a:t>    8. </a:t>
            </a:r>
            <a:r>
              <a:rPr lang="en-US" smtClean="0"/>
              <a:t>Remind yourself, </a:t>
            </a:r>
            <a:r>
              <a:rPr lang="en-US" dirty="0" smtClean="0"/>
              <a:t>God &amp; the Church family hasn’t given up on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0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107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DON'T LET THE ENEMY ISOLATE YOU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DON'T LET THE ENEMY ISOLATE YOU</dc:title>
  <dc:creator>John Rasicci</dc:creator>
  <cp:lastModifiedBy>Multimedia</cp:lastModifiedBy>
  <cp:revision>8</cp:revision>
  <cp:lastPrinted>2020-02-14T20:50:52Z</cp:lastPrinted>
  <dcterms:created xsi:type="dcterms:W3CDTF">2020-02-14T20:33:54Z</dcterms:created>
  <dcterms:modified xsi:type="dcterms:W3CDTF">2020-02-16T14:57:06Z</dcterms:modified>
</cp:coreProperties>
</file>