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533399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 OUT THROUGH PRAISE</a:t>
            </a:r>
            <a:endParaRPr lang="en-US" sz="36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62000"/>
            <a:ext cx="9144000" cy="5943600"/>
          </a:xfrm>
        </p:spPr>
        <p:txBody>
          <a:bodyPr/>
          <a:lstStyle/>
          <a:p>
            <a:pPr marL="571500" indent="-571500" algn="l"/>
            <a:r>
              <a:rPr lang="en-US" b="1" dirty="0" smtClean="0">
                <a:solidFill>
                  <a:schemeClr val="tx1"/>
                </a:solidFill>
              </a:rPr>
              <a:t>I. The enemy of our soul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     A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Ps. 55:3, 18; Ps. 44:16; Ps. 77:1-11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     B. </a:t>
            </a: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Eccl. 7:7 </a:t>
            </a:r>
            <a:r>
              <a:rPr lang="en-US" sz="2400" dirty="0" smtClean="0">
                <a:solidFill>
                  <a:schemeClr val="tx1"/>
                </a:solidFill>
              </a:rPr>
              <a:t>oppression can drive you </a:t>
            </a:r>
          </a:p>
          <a:p>
            <a:pPr marL="571500" indent="-571500" algn="l"/>
            <a:r>
              <a:rPr lang="en-US" b="1" dirty="0" smtClean="0">
                <a:solidFill>
                  <a:schemeClr val="tx1"/>
                </a:solidFill>
              </a:rPr>
              <a:t>II. It takes a freed soul to praise the Lord</a:t>
            </a:r>
          </a:p>
          <a:p>
            <a:pPr marL="571500" indent="-571500" algn="l"/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sz="2400" dirty="0" smtClean="0">
                <a:solidFill>
                  <a:schemeClr val="tx1"/>
                </a:solidFill>
              </a:rPr>
              <a:t>A. </a:t>
            </a: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Ps. 142:7 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400" dirty="0" smtClean="0">
                <a:solidFill>
                  <a:schemeClr val="tx1"/>
                </a:solidFill>
              </a:rPr>
              <a:t>sometimes we need help to break out to praise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     B.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16 </a:t>
            </a:r>
            <a:r>
              <a:rPr lang="en-US" sz="2400" dirty="0" smtClean="0">
                <a:solidFill>
                  <a:schemeClr val="tx1"/>
                </a:solidFill>
              </a:rPr>
              <a:t>– sometimes we can praise to break out ourselves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1. God’s omnipresence; gathered presence; manifest presence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2. God’s omnipresence became His manifest presence after they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             praised</a:t>
            </a:r>
            <a:endParaRPr lang="en-US" dirty="0" smtClean="0">
              <a:solidFill>
                <a:schemeClr val="tx1"/>
              </a:solidFill>
            </a:endParaRPr>
          </a:p>
          <a:p>
            <a:pPr marL="571500" indent="-571500" algn="l"/>
            <a:r>
              <a:rPr lang="en-US" dirty="0" smtClean="0"/>
              <a:t>	</a:t>
            </a:r>
          </a:p>
          <a:p>
            <a:pPr marL="571500" indent="-571500" algn="l"/>
            <a:r>
              <a:rPr lang="en-US" sz="2400" dirty="0" smtClean="0"/>
              <a:t>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78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BREAK OUT THROUGH PRAISE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 OUT THROUGH PRAISE</dc:title>
  <dc:creator>John Rasicci</dc:creator>
  <cp:lastModifiedBy>Multimedia</cp:lastModifiedBy>
  <cp:revision>9</cp:revision>
  <dcterms:created xsi:type="dcterms:W3CDTF">2006-08-16T00:00:00Z</dcterms:created>
  <dcterms:modified xsi:type="dcterms:W3CDTF">2018-10-07T23:02:12Z</dcterms:modified>
</cp:coreProperties>
</file>