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"/>
            <a:ext cx="8686800" cy="6095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BLESSED?</a:t>
            </a:r>
            <a:endParaRPr lang="en-US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marL="571500" indent="-571500" algn="l">
              <a:buAutoNum type="romanUcPeriod"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Pronouncement of good and an empowerment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A. Creation Blessing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Gen.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1:28; Pr. 10:22; Gen. 9:1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B. Covenant Blessing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Gen. 12:2, 3; Deut. 28:1-14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	- Blessings of Abraham; Blessings of the Law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C. Christ Blessing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Eph. 1:3; Gal. 3:13, 14</a:t>
            </a:r>
          </a:p>
          <a:p>
            <a:pPr marL="571500" indent="-571500" algn="l">
              <a:buAutoNum type="romanUcPeriod" startAt="2"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Things said to effect our experiencing of blessing</a:t>
            </a:r>
          </a:p>
          <a:p>
            <a:pPr marL="571500" indent="-571500"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A. Revelation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16:17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B. Faith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Gal. 3:9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C. Attitudes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5:3-12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D. Tithing/Giving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Heb. 7:1, 6-8; Mal. 3:10; Acts 20:35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E. Obedience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1:25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F. Marital harmony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3:9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10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WHAT IS BLESSED?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BLESSED?</dc:title>
  <dc:creator>John Rasicci</dc:creator>
  <cp:lastModifiedBy>Multimedia</cp:lastModifiedBy>
  <cp:revision>7</cp:revision>
  <dcterms:created xsi:type="dcterms:W3CDTF">2006-08-16T00:00:00Z</dcterms:created>
  <dcterms:modified xsi:type="dcterms:W3CDTF">2018-07-29T15:30:58Z</dcterms:modified>
</cp:coreProperties>
</file>