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86800" cy="4571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THE WORD ONLY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715000"/>
          </a:xfrm>
        </p:spPr>
        <p:txBody>
          <a:bodyPr>
            <a:noAutofit/>
          </a:bodyPr>
          <a:lstStyle/>
          <a:p>
            <a:pPr marL="514350" indent="-514350" algn="l"/>
            <a:r>
              <a:rPr lang="en-US" sz="2600" dirty="0" smtClean="0">
                <a:solidFill>
                  <a:schemeClr val="bg1"/>
                </a:solidFill>
              </a:rPr>
              <a:t>1. Words carry, contain, and release authority Matt. 8:5-13</a:t>
            </a:r>
          </a:p>
          <a:p>
            <a:pPr marL="514350" indent="-514350" algn="l">
              <a:buAutoNum type="arabicPeriod"/>
            </a:pPr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2. Words are small things that affect big things </a:t>
            </a:r>
            <a:r>
              <a:rPr lang="en-US" sz="2600" dirty="0" err="1" smtClean="0">
                <a:solidFill>
                  <a:schemeClr val="bg1"/>
                </a:solidFill>
              </a:rPr>
              <a:t>Jms</a:t>
            </a:r>
            <a:r>
              <a:rPr lang="en-US" sz="2600" dirty="0" smtClean="0">
                <a:solidFill>
                  <a:schemeClr val="bg1"/>
                </a:solidFill>
              </a:rPr>
              <a:t>. 3:3-6</a:t>
            </a:r>
          </a:p>
          <a:p>
            <a:pPr algn="l"/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3. Words activate spiritual laws &amp; forces Pr. 18:20, 21; Rom. 8:2;</a:t>
            </a: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    Ps. 107:20; Heb. 1:14</a:t>
            </a:r>
          </a:p>
          <a:p>
            <a:pPr algn="l"/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4. Words travel beyond:</a:t>
            </a: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	</a:t>
            </a:r>
            <a:r>
              <a:rPr lang="en-US" sz="2600" dirty="0" smtClean="0">
                <a:solidFill>
                  <a:schemeClr val="bg1"/>
                </a:solidFill>
              </a:rPr>
              <a:t>a. WHERE they are spoken Matt. 8:5-13</a:t>
            </a: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	</a:t>
            </a:r>
            <a:r>
              <a:rPr lang="en-US" sz="2600" dirty="0" smtClean="0">
                <a:solidFill>
                  <a:schemeClr val="bg1"/>
                </a:solidFill>
              </a:rPr>
              <a:t>b. WHEN they are spoken Mk. 11:16-23</a:t>
            </a: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	</a:t>
            </a:r>
            <a:r>
              <a:rPr lang="en-US" sz="2600" dirty="0" smtClean="0">
                <a:solidFill>
                  <a:schemeClr val="bg1"/>
                </a:solidFill>
              </a:rPr>
              <a:t>c. WHO spoke them Josh. 6:26; 1 </a:t>
            </a:r>
            <a:r>
              <a:rPr lang="en-US" sz="2600" dirty="0" err="1" smtClean="0">
                <a:solidFill>
                  <a:schemeClr val="bg1"/>
                </a:solidFill>
              </a:rPr>
              <a:t>Ki</a:t>
            </a:r>
            <a:r>
              <a:rPr lang="en-US" sz="2600" dirty="0" smtClean="0">
                <a:solidFill>
                  <a:schemeClr val="bg1"/>
                </a:solidFill>
              </a:rPr>
              <a:t>. 16:34; Matt. 27:24, 25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SPEAK THE WORD ONLY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 THE WORD ONLY</dc:title>
  <dc:creator>John Rasicci</dc:creator>
  <cp:lastModifiedBy>John Rasicci</cp:lastModifiedBy>
  <cp:revision>4</cp:revision>
  <dcterms:created xsi:type="dcterms:W3CDTF">2006-08-16T00:00:00Z</dcterms:created>
  <dcterms:modified xsi:type="dcterms:W3CDTF">2018-07-30T15:13:30Z</dcterms:modified>
</cp:coreProperties>
</file>