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11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5D72F6-74F0-44FE-9CE8-E055DFDCA7EA}" type="datetimeFigureOut">
              <a:rPr lang="en-US" smtClean="0"/>
              <a:pPr/>
              <a:t>9/16/2015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46B3D8-E7CD-43B1-935F-48DC01B0EC1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46B3D8-E7CD-43B1-935F-48DC01B0EC1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52401"/>
            <a:ext cx="8763000" cy="609599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FFFF00"/>
                </a:solidFill>
              </a:rPr>
              <a:t>THOSE WHO INHERIT THE PROMISES</a:t>
            </a:r>
            <a:endParaRPr lang="en-US" sz="3600" b="1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762000"/>
            <a:ext cx="8839200" cy="5943600"/>
          </a:xfrm>
        </p:spPr>
        <p:txBody>
          <a:bodyPr>
            <a:normAutofit fontScale="92500" lnSpcReduction="10000"/>
          </a:bodyPr>
          <a:lstStyle/>
          <a:p>
            <a:pPr marL="571500" indent="-571500" algn="l"/>
            <a:r>
              <a:rPr lang="en-US" sz="3600" b="1" dirty="0" smtClean="0">
                <a:solidFill>
                  <a:schemeClr val="bg1"/>
                </a:solidFill>
              </a:rPr>
              <a:t>I. We receive by faith Mk. 11:24</a:t>
            </a:r>
          </a:p>
          <a:p>
            <a:pPr marL="571500" indent="-571500" algn="l"/>
            <a:r>
              <a:rPr lang="en-US" dirty="0" smtClean="0">
                <a:solidFill>
                  <a:schemeClr val="bg1"/>
                </a:solidFill>
              </a:rPr>
              <a:t>    A. Heb. </a:t>
            </a:r>
            <a:r>
              <a:rPr lang="en-US" dirty="0" smtClean="0">
                <a:solidFill>
                  <a:schemeClr val="bg1"/>
                </a:solidFill>
              </a:rPr>
              <a:t>10:35,36 </a:t>
            </a:r>
            <a:r>
              <a:rPr lang="en-US" dirty="0" smtClean="0">
                <a:solidFill>
                  <a:schemeClr val="bg1"/>
                </a:solidFill>
              </a:rPr>
              <a:t>patience to bear with circumstances</a:t>
            </a:r>
          </a:p>
          <a:p>
            <a:pPr marL="571500" indent="-571500" algn="l"/>
            <a:r>
              <a:rPr lang="en-US" dirty="0" smtClean="0">
                <a:solidFill>
                  <a:schemeClr val="bg1"/>
                </a:solidFill>
              </a:rPr>
              <a:t>    B. Heb. 6:12 longsuffering to bear with people</a:t>
            </a:r>
          </a:p>
          <a:p>
            <a:pPr marL="571500" indent="-571500" algn="l"/>
            <a:r>
              <a:rPr lang="en-US" dirty="0" smtClean="0">
                <a:solidFill>
                  <a:schemeClr val="bg1"/>
                </a:solidFill>
              </a:rPr>
              <a:t>    C. Col. 3:13</a:t>
            </a:r>
          </a:p>
          <a:p>
            <a:pPr marL="571500" indent="-571500" algn="l"/>
            <a:r>
              <a:rPr lang="en-US" sz="3600" b="1" dirty="0" smtClean="0">
                <a:solidFill>
                  <a:schemeClr val="bg1"/>
                </a:solidFill>
              </a:rPr>
              <a:t>II. Do not bear with</a:t>
            </a:r>
          </a:p>
          <a:p>
            <a:pPr marL="571500" indent="-571500" algn="l"/>
            <a:r>
              <a:rPr lang="en-US" dirty="0" smtClean="0">
                <a:solidFill>
                  <a:schemeClr val="bg1"/>
                </a:solidFill>
              </a:rPr>
              <a:t>    A. Willful repetitive sin 1 Cor. 5:11; 2 Thess.3:6</a:t>
            </a:r>
          </a:p>
          <a:p>
            <a:pPr marL="571500" indent="-571500" algn="l"/>
            <a:r>
              <a:rPr lang="en-US" dirty="0" smtClean="0">
                <a:solidFill>
                  <a:schemeClr val="bg1"/>
                </a:solidFill>
              </a:rPr>
              <a:t>    B. Slander/false witness Ps. 101:5; Pr. 6:19 </a:t>
            </a:r>
          </a:p>
          <a:p>
            <a:pPr marL="571500" indent="-571500" algn="l"/>
            <a:r>
              <a:rPr lang="en-US" dirty="0" smtClean="0">
                <a:solidFill>
                  <a:schemeClr val="bg1"/>
                </a:solidFill>
              </a:rPr>
              <a:t>    C. Divisive/factious Titus 3:10; Rm. 16:17</a:t>
            </a:r>
          </a:p>
          <a:p>
            <a:pPr marL="571500" indent="-571500" algn="l"/>
            <a:r>
              <a:rPr lang="en-US" dirty="0" smtClean="0">
                <a:solidFill>
                  <a:schemeClr val="bg1"/>
                </a:solidFill>
              </a:rPr>
              <a:t>    D. Teaching bad doctrine/error 3 Jn.10; Rev. 2:15;</a:t>
            </a:r>
          </a:p>
          <a:p>
            <a:pPr marL="571500" indent="-571500" algn="l"/>
            <a:r>
              <a:rPr lang="en-US" dirty="0" smtClean="0">
                <a:solidFill>
                  <a:schemeClr val="bg1"/>
                </a:solidFill>
              </a:rPr>
              <a:t>         Gal.1:8</a:t>
            </a:r>
          </a:p>
          <a:p>
            <a:pPr marL="571500" indent="-571500" algn="l"/>
            <a:r>
              <a:rPr lang="en-US" dirty="0" smtClean="0">
                <a:solidFill>
                  <a:schemeClr val="bg1"/>
                </a:solidFill>
              </a:rPr>
              <a:t>    E. Criminal acts/breaks the law/violence</a:t>
            </a:r>
          </a:p>
          <a:p>
            <a:pPr marL="571500" indent="-571500" algn="l"/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10600" cy="487362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FFFF00"/>
                </a:solidFill>
              </a:rPr>
              <a:t>THOSE WHO INHERIT THE PROMISES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791200"/>
          </a:xfrm>
        </p:spPr>
        <p:txBody>
          <a:bodyPr/>
          <a:lstStyle/>
          <a:p>
            <a:pPr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III. Bear with</a:t>
            </a: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     A. Preferences, likes, dislikes</a:t>
            </a: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	 B. Convictions Rom. 14</a:t>
            </a: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     C. Weaknesses Rm. 15:1; Acts 20:25; 1 Thess. 5:14</a:t>
            </a: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     D. Immaturity Heb. 5:13, 14</a:t>
            </a: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     E. Offenses Pr. 19:11; </a:t>
            </a:r>
            <a:r>
              <a:rPr lang="en-US" dirty="0" err="1" smtClean="0">
                <a:solidFill>
                  <a:schemeClr val="bg1"/>
                </a:solidFill>
              </a:rPr>
              <a:t>Lk</a:t>
            </a:r>
            <a:r>
              <a:rPr lang="en-US" dirty="0" smtClean="0">
                <a:solidFill>
                  <a:schemeClr val="bg1"/>
                </a:solidFill>
              </a:rPr>
              <a:t>. 17:4</a:t>
            </a: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     F. Sins Gal.6:1 (faults; falls; blunders)</a:t>
            </a: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     G. Unbelievers </a:t>
            </a:r>
            <a:r>
              <a:rPr lang="en-US" dirty="0" smtClean="0">
                <a:solidFill>
                  <a:schemeClr val="bg1"/>
                </a:solidFill>
              </a:rPr>
              <a:t>2 Peter 3:9; 2 Tim. </a:t>
            </a:r>
            <a:r>
              <a:rPr lang="en-US" smtClean="0">
                <a:solidFill>
                  <a:schemeClr val="bg1"/>
                </a:solidFill>
              </a:rPr>
              <a:t>2:24-26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123</Words>
  <Application>Microsoft Office PowerPoint</Application>
  <PresentationFormat>On-screen Show (4:3)</PresentationFormat>
  <Paragraphs>22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THOSE WHO INHERIT THE PROMISES</vt:lpstr>
      <vt:lpstr>THOSE WHO INHERIT THE PROMISES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THOSE WHO INHERIT THE PROMISES</dc:title>
  <dc:creator>John Rasicci</dc:creator>
  <cp:lastModifiedBy>John Rasicci</cp:lastModifiedBy>
  <cp:revision>11</cp:revision>
  <dcterms:created xsi:type="dcterms:W3CDTF">2006-08-16T00:00:00Z</dcterms:created>
  <dcterms:modified xsi:type="dcterms:W3CDTF">2015-09-16T22:04:32Z</dcterms:modified>
</cp:coreProperties>
</file>