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7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>
            <a:alpha val="8274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1"/>
            <a:ext cx="8763000" cy="45719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 CAN INFLUENCE OUR FUTURE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410200"/>
          </a:xfrm>
        </p:spPr>
        <p:txBody>
          <a:bodyPr/>
          <a:lstStyle/>
          <a:p>
            <a:pPr marL="571500" indent="-571500" algn="l">
              <a:buAutoNum type="romanUcPeriod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Whatever we feed grows Phil. 3:14, 15</a:t>
            </a:r>
          </a:p>
          <a:p>
            <a:pPr marL="571500" indent="-571500" algn="l"/>
            <a:r>
              <a:rPr lang="en-US" sz="2800" dirty="0" smtClean="0">
                <a:solidFill>
                  <a:schemeClr val="tx1"/>
                </a:solidFill>
              </a:rPr>
              <a:t>	A. Feed our memories, our past grows</a:t>
            </a:r>
          </a:p>
          <a:p>
            <a:pPr marL="571500" indent="-571500" algn="l"/>
            <a:r>
              <a:rPr lang="en-US" sz="2800" dirty="0" smtClean="0">
                <a:solidFill>
                  <a:schemeClr val="tx1"/>
                </a:solidFill>
              </a:rPr>
              <a:t>	B. Feed our imagination/dreams/hopes, our future grows</a:t>
            </a:r>
          </a:p>
          <a:p>
            <a:pPr marL="571500" indent="-571500" algn="l"/>
            <a:r>
              <a:rPr lang="en-US" sz="2800" dirty="0" smtClean="0">
                <a:solidFill>
                  <a:schemeClr val="tx1"/>
                </a:solidFill>
              </a:rPr>
              <a:t>	C. We have a future:</a:t>
            </a:r>
          </a:p>
          <a:p>
            <a:pPr marL="571500" indent="-571500" algn="l"/>
            <a:r>
              <a:rPr lang="en-US" sz="2800" dirty="0" smtClean="0">
                <a:solidFill>
                  <a:schemeClr val="tx1"/>
                </a:solidFill>
              </a:rPr>
              <a:t>		1. </a:t>
            </a:r>
            <a:r>
              <a:rPr lang="en-US" sz="2400" dirty="0" smtClean="0">
                <a:solidFill>
                  <a:schemeClr val="tx1"/>
                </a:solidFill>
              </a:rPr>
              <a:t>Things God has prepared (1 Cor. 2:9, 10); 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		2. People we can be (Rom. 8:29); 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		3. What we were born to do (Eph. 2:10)</a:t>
            </a:r>
          </a:p>
          <a:p>
            <a:pPr marL="571500" indent="-571500" algn="l">
              <a:buAutoNum type="romanUcPeriod" startAt="2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Whatever we sow we reap Gal. 6:7-9</a:t>
            </a:r>
          </a:p>
          <a:p>
            <a:pPr marL="1028700" lvl="1" indent="-571500" algn="l"/>
            <a:r>
              <a:rPr lang="en-US" dirty="0" smtClean="0">
                <a:solidFill>
                  <a:schemeClr val="tx1"/>
                </a:solidFill>
              </a:rPr>
              <a:t>  A. Two sowings - Two fields</a:t>
            </a:r>
          </a:p>
          <a:p>
            <a:pPr marL="1028700" lvl="1" indent="-571500" algn="l"/>
            <a:r>
              <a:rPr lang="en-US" dirty="0" smtClean="0">
                <a:solidFill>
                  <a:schemeClr val="tx1"/>
                </a:solidFill>
              </a:rPr>
              <a:t>  B. Two </a:t>
            </a:r>
            <a:r>
              <a:rPr lang="en-US" dirty="0" err="1" smtClean="0">
                <a:solidFill>
                  <a:schemeClr val="tx1"/>
                </a:solidFill>
              </a:rPr>
              <a:t>reapings</a:t>
            </a:r>
            <a:r>
              <a:rPr lang="en-US" dirty="0" smtClean="0">
                <a:solidFill>
                  <a:schemeClr val="tx1"/>
                </a:solidFill>
              </a:rPr>
              <a:t> - Two outcomes</a:t>
            </a:r>
          </a:p>
          <a:p>
            <a:pPr marL="1028700" lvl="1" indent="-571500" algn="l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WE  CAN INFLUENCE OUR FUTURE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 CAN INFLUENCE OUR FUTURE</dc:title>
  <dc:creator>John Rasicci</dc:creator>
  <cp:lastModifiedBy>John Rasicci</cp:lastModifiedBy>
  <cp:revision>4</cp:revision>
  <dcterms:created xsi:type="dcterms:W3CDTF">2006-08-16T00:00:00Z</dcterms:created>
  <dcterms:modified xsi:type="dcterms:W3CDTF">2018-01-07T14:47:45Z</dcterms:modified>
</cp:coreProperties>
</file>