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730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hith-pilgrims-E.jpe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152400" y="304800"/>
            <a:ext cx="883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THE UNTOLD TRUTHS OF THANKSGIVING</a:t>
            </a:r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0" y="1828800"/>
            <a:ext cx="91440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n-US" sz="3200" b="1" dirty="0" smtClean="0"/>
              <a:t>1. The </a:t>
            </a:r>
            <a:r>
              <a:rPr lang="en-US" sz="3200" b="1" dirty="0" smtClean="0"/>
              <a:t>principles that led them to come to America</a:t>
            </a:r>
          </a:p>
          <a:p>
            <a:pPr marL="514350" indent="-514350"/>
            <a:r>
              <a:rPr lang="en-US" sz="2800" dirty="0" smtClean="0">
                <a:solidFill>
                  <a:srgbClr val="0000FF"/>
                </a:solidFill>
              </a:rPr>
              <a:t>	</a:t>
            </a:r>
            <a:r>
              <a:rPr lang="en-US" sz="2600" dirty="0" smtClean="0">
                <a:solidFill>
                  <a:srgbClr val="0000FF"/>
                </a:solidFill>
              </a:rPr>
              <a:t>- Separation 2 Cor</a:t>
            </a:r>
            <a:r>
              <a:rPr lang="en-US" sz="2600" dirty="0" smtClean="0">
                <a:solidFill>
                  <a:srgbClr val="0000FF"/>
                </a:solidFill>
              </a:rPr>
              <a:t>. 6:17</a:t>
            </a:r>
            <a:r>
              <a:rPr lang="en-US" sz="2600" dirty="0" smtClean="0">
                <a:solidFill>
                  <a:srgbClr val="0000FF"/>
                </a:solidFill>
              </a:rPr>
              <a:t>, 18</a:t>
            </a:r>
          </a:p>
          <a:p>
            <a:pPr marL="514350" indent="-514350"/>
            <a:r>
              <a:rPr lang="en-US" sz="2600" dirty="0" smtClean="0">
                <a:solidFill>
                  <a:srgbClr val="0000FF"/>
                </a:solidFill>
              </a:rPr>
              <a:t>	- Religious freedom</a:t>
            </a:r>
          </a:p>
          <a:p>
            <a:pPr marL="514350" indent="-514350"/>
            <a:r>
              <a:rPr lang="en-US" sz="2600" dirty="0" smtClean="0">
                <a:solidFill>
                  <a:srgbClr val="0000FF"/>
                </a:solidFill>
              </a:rPr>
              <a:t>	- For the glory of God &amp; advancement of the </a:t>
            </a:r>
            <a:r>
              <a:rPr lang="en-US" sz="2600" dirty="0" smtClean="0">
                <a:solidFill>
                  <a:srgbClr val="0000FF"/>
                </a:solidFill>
              </a:rPr>
              <a:t>Christian faith </a:t>
            </a:r>
            <a:endParaRPr lang="en-US" sz="2600" dirty="0" smtClean="0">
              <a:solidFill>
                <a:srgbClr val="0000FF"/>
              </a:solidFill>
            </a:endParaRPr>
          </a:p>
          <a:p>
            <a:pPr marL="514350" indent="-514350"/>
            <a:endParaRPr lang="en-US" dirty="0" smtClean="0"/>
          </a:p>
          <a:p>
            <a:pPr marL="514350" indent="-514350"/>
            <a:endParaRPr lang="en-US" sz="3200" dirty="0" smtClean="0"/>
          </a:p>
          <a:p>
            <a:pPr marL="514350" indent="-514350"/>
            <a:r>
              <a:rPr lang="en-US" sz="3200" b="1" dirty="0" smtClean="0"/>
              <a:t>2</a:t>
            </a:r>
            <a:r>
              <a:rPr lang="en-US" sz="3200" b="1" dirty="0" smtClean="0"/>
              <a:t>. The principle that produced the great harvest</a:t>
            </a:r>
            <a:r>
              <a:rPr lang="en-US" sz="3200" dirty="0" smtClean="0"/>
              <a:t> </a:t>
            </a:r>
          </a:p>
          <a:p>
            <a:pPr marL="514350" indent="-514350"/>
            <a:r>
              <a:rPr lang="en-US" sz="2600" dirty="0" smtClean="0"/>
              <a:t>  </a:t>
            </a:r>
            <a:r>
              <a:rPr lang="en-US" sz="2600" dirty="0" smtClean="0">
                <a:solidFill>
                  <a:srgbClr val="0000FF"/>
                </a:solidFill>
              </a:rPr>
              <a:t>   </a:t>
            </a:r>
            <a:r>
              <a:rPr lang="en-US" sz="2600" dirty="0" smtClean="0">
                <a:solidFill>
                  <a:srgbClr val="0000FF"/>
                </a:solidFill>
              </a:rPr>
              <a:t>  - </a:t>
            </a:r>
            <a:r>
              <a:rPr lang="en-US" sz="2600" dirty="0" smtClean="0">
                <a:solidFill>
                  <a:srgbClr val="0000FF"/>
                </a:solidFill>
              </a:rPr>
              <a:t>Each individual is entitled to the fruits of his </a:t>
            </a:r>
            <a:r>
              <a:rPr lang="en-US" sz="2600" dirty="0" smtClean="0">
                <a:solidFill>
                  <a:srgbClr val="0000FF"/>
                </a:solidFill>
              </a:rPr>
              <a:t>labor</a:t>
            </a:r>
          </a:p>
          <a:p>
            <a:pPr marL="514350" indent="-514350"/>
            <a:r>
              <a:rPr lang="en-US" sz="2600" dirty="0" smtClean="0">
                <a:solidFill>
                  <a:srgbClr val="0000FF"/>
                </a:solidFill>
              </a:rPr>
              <a:t>	</a:t>
            </a:r>
            <a:r>
              <a:rPr lang="en-US" sz="2600" dirty="0" smtClean="0">
                <a:solidFill>
                  <a:srgbClr val="0000FF"/>
                </a:solidFill>
              </a:rPr>
              <a:t>- It was after the failure of collectivism/socialism</a:t>
            </a:r>
            <a:endParaRPr lang="en-US" sz="2600" dirty="0" smtClean="0">
              <a:solidFill>
                <a:srgbClr val="0000FF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16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 Rasicci</dc:creator>
  <cp:lastModifiedBy>John Rasicci</cp:lastModifiedBy>
  <cp:revision>7</cp:revision>
  <dcterms:created xsi:type="dcterms:W3CDTF">2006-08-16T00:00:00Z</dcterms:created>
  <dcterms:modified xsi:type="dcterms:W3CDTF">2017-11-22T22:49:04Z</dcterms:modified>
</cp:coreProperties>
</file>