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76200"/>
            <a:ext cx="8839200" cy="5334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PRIESTHOOD OF OUR LORD JESUS</a:t>
            </a:r>
            <a:endParaRPr lang="en-US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762000"/>
            <a:ext cx="9144000" cy="6096000"/>
          </a:xfrm>
        </p:spPr>
        <p:txBody>
          <a:bodyPr>
            <a:normAutofit fontScale="92500" lnSpcReduction="20000"/>
          </a:bodyPr>
          <a:lstStyle/>
          <a:p>
            <a:pPr marL="571500" indent="-571500" algn="l">
              <a:buAutoNum type="romanUcPeriod"/>
            </a:pP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Blessing Connection</a:t>
            </a:r>
          </a:p>
          <a:p>
            <a:pPr marL="571500" indent="-571500" algn="l"/>
            <a:r>
              <a:rPr lang="en-US" dirty="0" smtClean="0">
                <a:solidFill>
                  <a:schemeClr val="tx1"/>
                </a:solidFill>
              </a:rPr>
              <a:t>	</a:t>
            </a:r>
            <a:r>
              <a:rPr lang="en-US" sz="2400" dirty="0" smtClean="0">
                <a:solidFill>
                  <a:schemeClr val="tx1"/>
                </a:solidFill>
              </a:rPr>
              <a:t>A. Gen. 1:28; 3:17; 5:29 through Noah would come comfort &amp; rest </a:t>
            </a:r>
          </a:p>
          <a:p>
            <a:pPr marL="571500" indent="-571500" algn="l"/>
            <a:r>
              <a:rPr lang="en-US" sz="2400" dirty="0" smtClean="0">
                <a:solidFill>
                  <a:schemeClr val="tx1"/>
                </a:solidFill>
              </a:rPr>
              <a:t>	B. Gen. 6, Ark; 9:1, 26 Promise of blessing; 14:17-23 King /Priest </a:t>
            </a:r>
          </a:p>
          <a:p>
            <a:pPr marL="571500" indent="-571500" algn="l">
              <a:buAutoNum type="romanUcPeriod" startAt="2"/>
            </a:pP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Melchisedek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Priesthood Comparison</a:t>
            </a:r>
          </a:p>
          <a:p>
            <a:pPr marL="571500" indent="-571500" algn="l"/>
            <a:r>
              <a:rPr lang="en-US" dirty="0" smtClean="0">
                <a:solidFill>
                  <a:schemeClr val="tx1"/>
                </a:solidFill>
              </a:rPr>
              <a:t>	</a:t>
            </a:r>
            <a:r>
              <a:rPr lang="en-US" sz="2400" dirty="0" smtClean="0">
                <a:solidFill>
                  <a:schemeClr val="tx1"/>
                </a:solidFill>
              </a:rPr>
              <a:t>A. Heb.  3:1 High priest of the profession of our faith</a:t>
            </a:r>
          </a:p>
          <a:p>
            <a:pPr marL="571500" indent="-571500" algn="l"/>
            <a:r>
              <a:rPr lang="en-US" sz="2400" dirty="0" smtClean="0">
                <a:solidFill>
                  <a:schemeClr val="tx1"/>
                </a:solidFill>
              </a:rPr>
              <a:t>	B. Heb. 5:6, 10, 6:20; 7:1, 10, 11, 15, 17, 21 High priest after the order of  (like/similar) </a:t>
            </a:r>
            <a:r>
              <a:rPr lang="en-US" sz="2400" dirty="0" err="1" smtClean="0">
                <a:solidFill>
                  <a:schemeClr val="tx1"/>
                </a:solidFill>
              </a:rPr>
              <a:t>Melchisedek</a:t>
            </a:r>
            <a:endParaRPr lang="en-US" sz="2400" dirty="0" smtClean="0">
              <a:solidFill>
                <a:schemeClr val="tx1"/>
              </a:solidFill>
            </a:endParaRPr>
          </a:p>
          <a:p>
            <a:pPr marL="571500" indent="-571500" algn="l"/>
            <a:r>
              <a:rPr lang="en-US" sz="2400" dirty="0" smtClean="0">
                <a:solidFill>
                  <a:schemeClr val="tx1"/>
                </a:solidFill>
              </a:rPr>
              <a:t>		1. No recorded </a:t>
            </a:r>
            <a:r>
              <a:rPr lang="en-US" sz="2400" dirty="0" err="1" smtClean="0">
                <a:solidFill>
                  <a:schemeClr val="tx1"/>
                </a:solidFill>
              </a:rPr>
              <a:t>geneology</a:t>
            </a:r>
            <a:r>
              <a:rPr lang="en-US" sz="2400" dirty="0" smtClean="0">
                <a:solidFill>
                  <a:schemeClr val="tx1"/>
                </a:solidFill>
              </a:rPr>
              <a:t>, (ancestors or descendants)</a:t>
            </a:r>
          </a:p>
          <a:p>
            <a:pPr marL="571500" indent="-571500" algn="l"/>
            <a:r>
              <a:rPr lang="en-US" sz="2400" dirty="0" smtClean="0">
                <a:solidFill>
                  <a:schemeClr val="tx1"/>
                </a:solidFill>
              </a:rPr>
              <a:t>		2. No beginning or ending of days, unending</a:t>
            </a:r>
          </a:p>
          <a:p>
            <a:pPr marL="571500" indent="-571500" algn="l"/>
            <a:r>
              <a:rPr lang="en-US" sz="2400" dirty="0" smtClean="0">
                <a:solidFill>
                  <a:schemeClr val="tx1"/>
                </a:solidFill>
              </a:rPr>
              <a:t>		3. Receives tithes and blesses</a:t>
            </a:r>
          </a:p>
          <a:p>
            <a:pPr marL="571500" indent="-571500" algn="l"/>
            <a:r>
              <a:rPr lang="en-US" sz="2400" dirty="0" smtClean="0">
                <a:solidFill>
                  <a:schemeClr val="tx1"/>
                </a:solidFill>
              </a:rPr>
              <a:t>		4. Superior to </a:t>
            </a:r>
            <a:r>
              <a:rPr lang="en-US" sz="2400" dirty="0" err="1" smtClean="0">
                <a:solidFill>
                  <a:schemeClr val="tx1"/>
                </a:solidFill>
              </a:rPr>
              <a:t>Levitical</a:t>
            </a:r>
            <a:r>
              <a:rPr lang="en-US" sz="2400" dirty="0" smtClean="0">
                <a:solidFill>
                  <a:schemeClr val="tx1"/>
                </a:solidFill>
              </a:rPr>
              <a:t> priesthood</a:t>
            </a:r>
          </a:p>
          <a:p>
            <a:pPr marL="571500" indent="-571500" algn="l"/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III. 	Who was </a:t>
            </a:r>
            <a:r>
              <a:rPr lang="en-US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Melchisedek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  <a:p>
            <a:pPr marL="571500" indent="-571500" algn="l"/>
            <a:r>
              <a:rPr lang="en-US" dirty="0" smtClean="0">
                <a:solidFill>
                  <a:schemeClr val="tx1"/>
                </a:solidFill>
              </a:rPr>
              <a:t>	</a:t>
            </a:r>
            <a:r>
              <a:rPr lang="en-US" sz="2400" dirty="0" smtClean="0">
                <a:solidFill>
                  <a:schemeClr val="tx1"/>
                </a:solidFill>
              </a:rPr>
              <a:t>A. He is a man and type of Jesus Christ in His Priesthood</a:t>
            </a:r>
          </a:p>
          <a:p>
            <a:pPr marL="571500" indent="-571500" algn="l"/>
            <a:r>
              <a:rPr lang="en-US" sz="2400" dirty="0" smtClean="0">
                <a:solidFill>
                  <a:schemeClr val="tx1"/>
                </a:solidFill>
              </a:rPr>
              <a:t>	B. Many believe he is Shem, Noah’s firstborn son Gen. 11:10-26</a:t>
            </a:r>
          </a:p>
          <a:p>
            <a:pPr marL="571500" indent="-571500" algn="l"/>
            <a:r>
              <a:rPr lang="en-US" sz="2400" dirty="0" smtClean="0">
                <a:solidFill>
                  <a:schemeClr val="tx1"/>
                </a:solidFill>
              </a:rPr>
              <a:t>		1. Traces the blessing being administered by a Priest</a:t>
            </a:r>
          </a:p>
          <a:p>
            <a:pPr marL="571500" indent="-571500" algn="l"/>
            <a:r>
              <a:rPr lang="en-US" sz="2400" dirty="0" smtClean="0">
                <a:solidFill>
                  <a:schemeClr val="tx1"/>
                </a:solidFill>
              </a:rPr>
              <a:t>		2. Shows a Priest receiving tithes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763000" cy="4873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THE PRIESTHOOD OF OUR LORD JESUS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991600" cy="6019800"/>
          </a:xfrm>
        </p:spPr>
        <p:txBody>
          <a:bodyPr/>
          <a:lstStyle/>
          <a:p>
            <a:pPr>
              <a:buNone/>
            </a:pPr>
            <a:r>
              <a:rPr lang="en-US" sz="2400" dirty="0" smtClean="0"/>
              <a:t>The ages are recorded so we can see the connection between Shem/</a:t>
            </a:r>
            <a:r>
              <a:rPr lang="en-US" sz="2400" dirty="0" err="1" smtClean="0"/>
              <a:t>Melchisedek</a:t>
            </a:r>
            <a:r>
              <a:rPr lang="en-US" sz="2400" dirty="0" smtClean="0"/>
              <a:t> and Abram</a:t>
            </a:r>
          </a:p>
          <a:p>
            <a:pPr>
              <a:buNone/>
            </a:pPr>
            <a:r>
              <a:rPr lang="en-US" sz="2400" dirty="0" smtClean="0"/>
              <a:t>His is the only one of Noah’s sons where ages are listed.</a:t>
            </a:r>
          </a:p>
          <a:p>
            <a:pPr>
              <a:buNone/>
            </a:pPr>
            <a:r>
              <a:rPr lang="en-US" sz="2400" dirty="0" smtClean="0"/>
              <a:t>It traces the Priesthood of the family</a:t>
            </a:r>
          </a:p>
          <a:p>
            <a:pPr>
              <a:buNone/>
            </a:pPr>
            <a:r>
              <a:rPr lang="en-US" sz="2400" dirty="0" smtClean="0"/>
              <a:t>Shem lives a total of 600 years</a:t>
            </a:r>
          </a:p>
          <a:p>
            <a:pPr>
              <a:buNone/>
            </a:pPr>
            <a:r>
              <a:rPr lang="en-US" sz="2400" dirty="0" smtClean="0"/>
              <a:t>We are able to calculate Shem’s age at the beginning of each generation all the way until Abram is born. Shem is 100 when</a:t>
            </a:r>
          </a:p>
          <a:p>
            <a:pPr>
              <a:buNone/>
            </a:pPr>
            <a:r>
              <a:rPr lang="en-US" sz="2400" dirty="0" smtClean="0"/>
              <a:t>the ages are listed 35, 30, 34, 30, 32, 30, 29, 70 = 290 +100= 390</a:t>
            </a:r>
          </a:p>
          <a:p>
            <a:pPr>
              <a:buNone/>
            </a:pPr>
            <a:r>
              <a:rPr lang="en-US" sz="2400" dirty="0" smtClean="0"/>
              <a:t>Shem is 390 when Abram is born</a:t>
            </a:r>
          </a:p>
          <a:p>
            <a:pPr>
              <a:buNone/>
            </a:pPr>
            <a:r>
              <a:rPr lang="en-US" sz="2400" dirty="0" smtClean="0"/>
              <a:t>Abraham lives 175 years (Gen. 25:7)</a:t>
            </a:r>
          </a:p>
          <a:p>
            <a:pPr>
              <a:buNone/>
            </a:pPr>
            <a:r>
              <a:rPr lang="en-US" sz="2400" dirty="0" smtClean="0"/>
              <a:t>390 + 175= 565 Shem’s age when Abraham dies</a:t>
            </a:r>
          </a:p>
          <a:p>
            <a:pPr>
              <a:buNone/>
            </a:pPr>
            <a:r>
              <a:rPr lang="en-US" sz="2400" dirty="0" smtClean="0"/>
              <a:t>Shem lives to 600 yrs. of age so he outlives Abraham 35 years. </a:t>
            </a:r>
          </a:p>
          <a:p>
            <a:pPr>
              <a:buNone/>
            </a:pPr>
            <a:r>
              <a:rPr lang="en-US" sz="2400" dirty="0" smtClean="0"/>
              <a:t>Possibly attended Abraham’s funeral.</a:t>
            </a:r>
            <a:endParaRPr lang="en-US" sz="2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152</Words>
  <Application>Microsoft Office PowerPoint</Application>
  <PresentationFormat>On-screen Show (4:3)</PresentationFormat>
  <Paragraphs>28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THE PRIESTHOOD OF OUR LORD JESUS</vt:lpstr>
      <vt:lpstr>THE PRIESTHOOD OF OUR LORD JESUS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PRIESTHOOD OF OUR LORD JESUS</dc:title>
  <dc:creator>John Rasicci</dc:creator>
  <cp:lastModifiedBy>Multimedia</cp:lastModifiedBy>
  <cp:revision>14</cp:revision>
  <dcterms:created xsi:type="dcterms:W3CDTF">2006-08-16T00:00:00Z</dcterms:created>
  <dcterms:modified xsi:type="dcterms:W3CDTF">2017-07-27T00:22:43Z</dcterms:modified>
</cp:coreProperties>
</file>