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3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2F6CBD-33AA-44E0-B869-F4345556CA3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E471AC-5A49-408D-8773-B8022AD18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71AC-5A49-408D-8773-B8022AD1820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3047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OUR REDEEMER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715000"/>
          </a:xfrm>
        </p:spPr>
        <p:txBody>
          <a:bodyPr>
            <a:normAutofit fontScale="47500" lnSpcReduction="20000"/>
          </a:bodyPr>
          <a:lstStyle/>
          <a:p>
            <a:pPr marL="571500" indent="-571500" algn="l"/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JESUS IS THE LORD OUR REDEEMER</a:t>
            </a:r>
            <a:r>
              <a:rPr lang="en-US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100" b="1" dirty="0" smtClean="0">
                <a:solidFill>
                  <a:schemeClr val="tx1"/>
                </a:solidFill>
              </a:rPr>
              <a:t>Rev. 5:6-10</a:t>
            </a:r>
            <a:endParaRPr lang="en-US" sz="5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l"/>
            <a:r>
              <a:rPr lang="en-US" sz="5100" b="1" dirty="0" smtClean="0">
                <a:solidFill>
                  <a:schemeClr val="tx1"/>
                </a:solidFill>
              </a:rPr>
              <a:t>   </a:t>
            </a:r>
            <a:r>
              <a:rPr lang="en-US" sz="5100" dirty="0" smtClean="0">
                <a:solidFill>
                  <a:schemeClr val="tx1"/>
                </a:solidFill>
              </a:rPr>
              <a:t>A. Redemption implies bondage exists that necessitates redemption</a:t>
            </a: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   B. We were in bondage to sin, sickness, </a:t>
            </a:r>
            <a:r>
              <a:rPr lang="en-US" sz="5100" dirty="0" err="1" smtClean="0">
                <a:solidFill>
                  <a:schemeClr val="tx1"/>
                </a:solidFill>
              </a:rPr>
              <a:t>satan</a:t>
            </a:r>
            <a:r>
              <a:rPr lang="en-US" sz="5100" dirty="0" smtClean="0">
                <a:solidFill>
                  <a:schemeClr val="tx1"/>
                </a:solidFill>
              </a:rPr>
              <a:t>, &amp; the curse</a:t>
            </a:r>
          </a:p>
          <a:p>
            <a:pPr marL="571500" indent="-571500" algn="l"/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JESUS PAID THE</a:t>
            </a:r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PRICE IN FULL </a:t>
            </a:r>
          </a:p>
          <a:p>
            <a:pPr marL="571500" indent="-571500" algn="l"/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7200" dirty="0" smtClean="0">
                <a:solidFill>
                  <a:schemeClr val="tx1"/>
                </a:solidFill>
              </a:rPr>
              <a:t> - </a:t>
            </a:r>
            <a:r>
              <a:rPr lang="en-US" sz="5100" dirty="0" smtClean="0">
                <a:solidFill>
                  <a:schemeClr val="tx1"/>
                </a:solidFill>
              </a:rPr>
              <a:t>1 Pet. </a:t>
            </a:r>
            <a:r>
              <a:rPr lang="en-US" sz="5100" dirty="0" smtClean="0">
                <a:solidFill>
                  <a:schemeClr val="tx1"/>
                </a:solidFill>
              </a:rPr>
              <a:t>1:18-20</a:t>
            </a:r>
            <a:r>
              <a:rPr lang="en-US" sz="5100" dirty="0" smtClean="0">
                <a:solidFill>
                  <a:schemeClr val="tx1"/>
                </a:solidFill>
              </a:rPr>
              <a:t>; Eph. 1:7</a:t>
            </a:r>
          </a:p>
          <a:p>
            <a:pPr marL="514350" indent="-514350" algn="l"/>
            <a:r>
              <a:rPr lang="en-US" sz="6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REFUSE TO PAY </a:t>
            </a:r>
          </a:p>
          <a:p>
            <a:pPr marL="514350" indent="-514350" algn="l"/>
            <a:r>
              <a:rPr lang="en-US" sz="5000" dirty="0" smtClean="0">
                <a:solidFill>
                  <a:schemeClr val="tx1"/>
                </a:solidFill>
              </a:rPr>
              <a:t>    A. Gather proof to establish the record of payment.</a:t>
            </a:r>
          </a:p>
          <a:p>
            <a:pPr marL="514350" indent="-514350" algn="l"/>
            <a:r>
              <a:rPr lang="en-US" sz="5000" dirty="0" smtClean="0">
                <a:solidFill>
                  <a:schemeClr val="tx1"/>
                </a:solidFill>
              </a:rPr>
              <a:t>    B. Speak up and say something.</a:t>
            </a:r>
          </a:p>
          <a:p>
            <a:pPr marL="514350" indent="-514350" algn="l"/>
            <a:r>
              <a:rPr lang="en-US" sz="5000" dirty="0" smtClean="0">
                <a:solidFill>
                  <a:schemeClr val="tx1"/>
                </a:solidFill>
              </a:rPr>
              <a:t>    C. Stand up for your rights – Fight the good fight of faith.</a:t>
            </a:r>
          </a:p>
          <a:p>
            <a:pPr marL="514350" indent="-514350" algn="l"/>
            <a:endParaRPr lang="en-US" sz="5000" b="1" dirty="0" smtClean="0">
              <a:solidFill>
                <a:schemeClr val="bg1"/>
              </a:solidFill>
            </a:endParaRPr>
          </a:p>
          <a:p>
            <a:pPr algn="l"/>
            <a:r>
              <a:rPr lang="en-US" sz="5000" dirty="0" smtClean="0">
                <a:solidFill>
                  <a:schemeClr val="tx1"/>
                </a:solidFill>
              </a:rPr>
              <a:t/>
            </a:r>
            <a:br>
              <a:rPr lang="en-US" sz="5000" dirty="0" smtClean="0">
                <a:solidFill>
                  <a:schemeClr val="tx1"/>
                </a:solidFill>
              </a:rPr>
            </a:br>
            <a:endParaRPr lang="en-US" sz="5000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103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LORD OUR REDEEMER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 OUR REDEEMER</dc:title>
  <dc:creator>John Rasicci</dc:creator>
  <cp:lastModifiedBy>Multimedia</cp:lastModifiedBy>
  <cp:revision>15</cp:revision>
  <dcterms:created xsi:type="dcterms:W3CDTF">2006-08-16T00:00:00Z</dcterms:created>
  <dcterms:modified xsi:type="dcterms:W3CDTF">2017-08-27T15:14:46Z</dcterms:modified>
</cp:coreProperties>
</file>