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B5105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5333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SHUT THE DOOR TO WORRY</a:t>
            </a:r>
            <a:endParaRPr lang="en-US" sz="3600" b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 lnSpcReduction="10000"/>
          </a:bodyPr>
          <a:lstStyle/>
          <a:p>
            <a:pPr marL="571500" indent="-571500" algn="l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Properly relate to money and material things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A. Matt. 6:19-34 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B. Pr. 30:7-9</a:t>
            </a:r>
          </a:p>
          <a:p>
            <a:pPr marL="571500" indent="-571500" algn="l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Secret to wealth without worry is contentment</a:t>
            </a:r>
          </a:p>
          <a:p>
            <a:pPr marL="571500" indent="-57150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A. Phil. 4:10-12 Contentment is learned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B. 1 Tim. 6:5-11; Heb. 13:5, 6</a:t>
            </a:r>
          </a:p>
          <a:p>
            <a:pPr marL="571500" indent="-571500" algn="l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Hold things on Earth as a steward not an owner</a:t>
            </a:r>
          </a:p>
          <a:p>
            <a:pPr marL="571500" indent="-57150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A. Luke 12:15-21 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B. 1 Cor. 10:26; Pr. 24:1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C. Three rules for proper stewardship of money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	- Give some; Save some; Spend some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SHUT THE DOOR TO WORRY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 GOD AND SHUT THE DOOR TO WORRY</dc:title>
  <dc:creator>John Rasicci</dc:creator>
  <cp:lastModifiedBy>John Rasicci</cp:lastModifiedBy>
  <cp:revision>5</cp:revision>
  <dcterms:created xsi:type="dcterms:W3CDTF">2006-08-16T00:00:00Z</dcterms:created>
  <dcterms:modified xsi:type="dcterms:W3CDTF">2018-01-28T22:49:00Z</dcterms:modified>
</cp:coreProperties>
</file>