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E8FC1B5-7C58-495F-B81C-8B94BD570949}" type="datetimeFigureOut">
              <a:rPr lang="en-US" smtClean="0"/>
              <a:pPr/>
              <a:t>1/22/2015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FDDA038-2FB8-4955-BA16-47475E97E44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DA038-2FB8-4955-BA16-47475E97E44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"/>
            <a:ext cx="8686800" cy="609599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JESUS IS LORD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609600"/>
            <a:ext cx="8686800" cy="6019800"/>
          </a:xfrm>
        </p:spPr>
        <p:txBody>
          <a:bodyPr>
            <a:normAutofit lnSpcReduction="10000"/>
          </a:bodyPr>
          <a:lstStyle/>
          <a:p>
            <a:pPr marL="571500" indent="-571500" algn="l">
              <a:buAutoNum type="romanUcPeriod"/>
            </a:pPr>
            <a:r>
              <a:rPr lang="en-US" b="1" dirty="0" smtClean="0">
                <a:solidFill>
                  <a:schemeClr val="bg1"/>
                </a:solidFill>
              </a:rPr>
              <a:t>JESUS IS LORD Acts 2:36</a:t>
            </a:r>
          </a:p>
          <a:p>
            <a:pPr marL="571500" indent="-571500" algn="l"/>
            <a:r>
              <a:rPr lang="en-US" sz="2200" b="1" dirty="0" smtClean="0">
                <a:solidFill>
                  <a:schemeClr val="tx1"/>
                </a:solidFill>
              </a:rPr>
              <a:t>	1. Divine/God in OT</a:t>
            </a:r>
          </a:p>
          <a:p>
            <a:pPr marL="571500" indent="-571500" algn="l"/>
            <a:r>
              <a:rPr lang="en-US" sz="2200" b="1" dirty="0" smtClean="0">
                <a:solidFill>
                  <a:schemeClr val="tx1"/>
                </a:solidFill>
              </a:rPr>
              <a:t>	2. Title of honor/respect (like sir)</a:t>
            </a:r>
          </a:p>
          <a:p>
            <a:pPr marL="571500" indent="-571500" algn="l"/>
            <a:r>
              <a:rPr lang="en-US" sz="2200" b="1" dirty="0" smtClean="0">
                <a:solidFill>
                  <a:schemeClr val="tx1"/>
                </a:solidFill>
              </a:rPr>
              <a:t>	3. Ruler – one having power, authority, and control</a:t>
            </a:r>
          </a:p>
          <a:p>
            <a:pPr marL="571500" indent="-571500" algn="l"/>
            <a:r>
              <a:rPr lang="en-US" sz="2200" b="1" dirty="0" smtClean="0">
                <a:solidFill>
                  <a:schemeClr val="tx1"/>
                </a:solidFill>
              </a:rPr>
              <a:t>	4. Owner/Legal Guardian who one is at the disposal of</a:t>
            </a:r>
          </a:p>
          <a:p>
            <a:pPr marL="571500" indent="-571500" algn="l"/>
            <a:r>
              <a:rPr lang="en-US" sz="2200" b="1" dirty="0" smtClean="0">
                <a:solidFill>
                  <a:schemeClr val="tx1"/>
                </a:solidFill>
              </a:rPr>
              <a:t>	5. Master – one to whom service is due upon any grounds</a:t>
            </a:r>
          </a:p>
          <a:p>
            <a:pPr marL="571500" indent="-571500" algn="l">
              <a:buAutoNum type="romanUcPeriod" startAt="2"/>
            </a:pPr>
            <a:r>
              <a:rPr lang="en-US" b="1" dirty="0" smtClean="0">
                <a:solidFill>
                  <a:schemeClr val="bg1"/>
                </a:solidFill>
              </a:rPr>
              <a:t>HOW DID HE BECOME LORD</a:t>
            </a:r>
          </a:p>
          <a:p>
            <a:pPr marL="571500" indent="-571500" algn="l"/>
            <a:r>
              <a:rPr lang="en-US" sz="2200" b="1" dirty="0" smtClean="0">
                <a:solidFill>
                  <a:schemeClr val="tx1"/>
                </a:solidFill>
              </a:rPr>
              <a:t>	A. Philippians 2:5-11</a:t>
            </a:r>
          </a:p>
          <a:p>
            <a:pPr marL="571500" indent="-571500" algn="l"/>
            <a:r>
              <a:rPr lang="en-US" sz="2200" b="1" dirty="0" smtClean="0">
                <a:solidFill>
                  <a:schemeClr val="tx1"/>
                </a:solidFill>
              </a:rPr>
              <a:t>	B. Romans 14:6-11</a:t>
            </a:r>
          </a:p>
          <a:p>
            <a:pPr marL="571500" indent="-571500" algn="l"/>
            <a:r>
              <a:rPr lang="en-US" sz="2200" b="1" dirty="0" smtClean="0">
                <a:solidFill>
                  <a:schemeClr val="tx1"/>
                </a:solidFill>
              </a:rPr>
              <a:t>	C. Romans 1:3, 4</a:t>
            </a:r>
          </a:p>
          <a:p>
            <a:pPr marL="571500" indent="-571500" algn="l"/>
            <a:r>
              <a:rPr lang="en-US" sz="2200" b="1" dirty="0" smtClean="0">
                <a:solidFill>
                  <a:schemeClr val="tx1"/>
                </a:solidFill>
              </a:rPr>
              <a:t>	D. Romans 10:9, 10</a:t>
            </a:r>
          </a:p>
          <a:p>
            <a:pPr marL="571500" indent="-571500" algn="l"/>
            <a:r>
              <a:rPr lang="en-US" b="1" dirty="0" smtClean="0">
                <a:solidFill>
                  <a:schemeClr val="bg1"/>
                </a:solidFill>
              </a:rPr>
              <a:t>III. TWO ASPECTS TO HIS LORDSHIP</a:t>
            </a:r>
          </a:p>
          <a:p>
            <a:pPr marL="571500" indent="-571500" algn="l"/>
            <a:r>
              <a:rPr lang="en-US" b="1" dirty="0" smtClean="0">
                <a:solidFill>
                  <a:schemeClr val="tx1"/>
                </a:solidFill>
              </a:rPr>
              <a:t>	</a:t>
            </a:r>
            <a:r>
              <a:rPr lang="en-US" sz="2200" b="1" dirty="0" smtClean="0">
                <a:solidFill>
                  <a:schemeClr val="tx1"/>
                </a:solidFill>
              </a:rPr>
              <a:t>A. OUR RECEIVING from Him Matt. 16:16-18; 28:18; 2 Cor. 3:17</a:t>
            </a:r>
          </a:p>
          <a:p>
            <a:pPr marL="571500" indent="-571500" algn="l"/>
            <a:r>
              <a:rPr lang="en-US" sz="2200" b="1" dirty="0" smtClean="0">
                <a:solidFill>
                  <a:schemeClr val="tx1"/>
                </a:solidFill>
              </a:rPr>
              <a:t>	 B. HIS RECEIVING from us Luke 6:46; Col. 3:23, 24</a:t>
            </a:r>
            <a:endParaRPr lang="en-US" sz="2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9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JESUS IS LORD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JESUS IS LORD</dc:title>
  <dc:creator>Pastor</dc:creator>
  <cp:lastModifiedBy>Multimedia</cp:lastModifiedBy>
  <cp:revision>10</cp:revision>
  <dcterms:created xsi:type="dcterms:W3CDTF">2006-08-16T00:00:00Z</dcterms:created>
  <dcterms:modified xsi:type="dcterms:W3CDTF">2015-01-22T13:41:56Z</dcterms:modified>
</cp:coreProperties>
</file>