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1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82C09D-6557-4D19-AF4A-EB1FF1CEB92D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3500FE-7808-4BDB-85C4-90B28DA484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500FE-7808-4BDB-85C4-90B28DA484E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1"/>
            <a:ext cx="8839200" cy="533399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LORDSHIP BRINGS PEACE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990600"/>
            <a:ext cx="8839200" cy="5715000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Salvation is about making Jesus Lord not just Savior </a:t>
            </a:r>
            <a:r>
              <a:rPr lang="en-US" sz="2800" b="1" dirty="0" smtClean="0">
                <a:solidFill>
                  <a:schemeClr val="bg1"/>
                </a:solidFill>
              </a:rPr>
              <a:t>Romans 10:9, 10; 14:7-11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 algn="l"/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 startAt="2"/>
            </a:pPr>
            <a:r>
              <a:rPr lang="en-US" dirty="0" smtClean="0">
                <a:solidFill>
                  <a:schemeClr val="tx1"/>
                </a:solidFill>
              </a:rPr>
              <a:t>His Lordship over us is seen by our submission and obedience to His Word ruling us </a:t>
            </a:r>
            <a:r>
              <a:rPr lang="en-US" sz="2800" b="1" dirty="0" smtClean="0">
                <a:solidFill>
                  <a:schemeClr val="bg1"/>
                </a:solidFill>
              </a:rPr>
              <a:t>John 1:1, 14</a:t>
            </a:r>
          </a:p>
          <a:p>
            <a:pPr marL="514350" indent="-514350" algn="l"/>
            <a:r>
              <a:rPr lang="en-US" sz="2800" b="1" dirty="0" smtClean="0">
                <a:solidFill>
                  <a:schemeClr val="bg1"/>
                </a:solidFill>
              </a:rPr>
              <a:t>	</a:t>
            </a:r>
            <a:r>
              <a:rPr lang="en-US" sz="2800" b="1" dirty="0" smtClean="0">
                <a:solidFill>
                  <a:schemeClr val="bg1"/>
                </a:solidFill>
              </a:rPr>
              <a:t>Revelation 19:11-13; Luke 6:46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 algn="l"/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/>
            <a:r>
              <a:rPr lang="en-US" dirty="0" smtClean="0">
                <a:solidFill>
                  <a:schemeClr val="tx1"/>
                </a:solidFill>
              </a:rPr>
              <a:t>3.	Peace is always the result of submission to His rule </a:t>
            </a:r>
            <a:r>
              <a:rPr lang="en-US" sz="2800" b="1" dirty="0" smtClean="0">
                <a:solidFill>
                  <a:schemeClr val="bg1"/>
                </a:solidFill>
              </a:rPr>
              <a:t>2 Thess. 3:16; 2 Peter 1:2; Isaiah 9:6, 7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41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HIS LORDSHIP BRINGS PEACE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 LORDSHIP BRINGS PEACE</dc:title>
  <dc:creator>John Rasicci</dc:creator>
  <cp:lastModifiedBy>John Rasicci</cp:lastModifiedBy>
  <cp:revision>4</cp:revision>
  <dcterms:created xsi:type="dcterms:W3CDTF">2006-08-16T00:00:00Z</dcterms:created>
  <dcterms:modified xsi:type="dcterms:W3CDTF">2017-07-23T13:11:52Z</dcterms:modified>
</cp:coreProperties>
</file>