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638" y="-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6/18/2017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6/18/2017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6/18/2017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6/18/2017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3D4A8"/>
            </a:gs>
            <a:gs pos="25000">
              <a:srgbClr val="21D6E0"/>
            </a:gs>
            <a:gs pos="75000">
              <a:srgbClr val="0087E6"/>
            </a:gs>
            <a:gs pos="100000">
              <a:srgbClr val="005CBF"/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" y="152401"/>
            <a:ext cx="8839200" cy="533399"/>
          </a:xfrm>
        </p:spPr>
        <p:txBody>
          <a:bodyPr>
            <a:noAutofit/>
          </a:bodyPr>
          <a:lstStyle/>
          <a:p>
            <a:r>
              <a:rPr lang="en-US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GOOD DADS</a:t>
            </a:r>
            <a:endParaRPr lang="en-US" sz="3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" y="838200"/>
            <a:ext cx="8763000" cy="5867400"/>
          </a:xfrm>
        </p:spPr>
        <p:txBody>
          <a:bodyPr/>
          <a:lstStyle/>
          <a:p>
            <a:pPr algn="l"/>
            <a:r>
              <a:rPr lang="en-US" dirty="0" smtClean="0">
                <a:solidFill>
                  <a:schemeClr val="tx1"/>
                </a:solidFill>
              </a:rPr>
              <a:t>Good Dads are: </a:t>
            </a:r>
          </a:p>
          <a:p>
            <a:pPr marL="514350" indent="-514350" algn="l">
              <a:buAutoNum type="arabicPeriod"/>
            </a:pPr>
            <a:r>
              <a:rPr 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Learners</a:t>
            </a:r>
          </a:p>
          <a:p>
            <a:pPr marL="514350" indent="-514350" algn="l"/>
            <a:r>
              <a:rPr lang="en-US" dirty="0" smtClean="0">
                <a:solidFill>
                  <a:schemeClr val="tx1"/>
                </a:solidFill>
              </a:rPr>
              <a:t>	</a:t>
            </a:r>
            <a:r>
              <a:rPr lang="en-US" sz="2400" dirty="0" smtClean="0">
                <a:solidFill>
                  <a:schemeClr val="tx1"/>
                </a:solidFill>
              </a:rPr>
              <a:t>Learn to follow God’s instructions on building your family instead of your own ideas.</a:t>
            </a:r>
            <a:endParaRPr lang="en-US" sz="2400" dirty="0" smtClean="0">
              <a:solidFill>
                <a:schemeClr val="tx1"/>
              </a:solidFill>
            </a:endParaRPr>
          </a:p>
          <a:p>
            <a:pPr marL="514350" indent="-514350" algn="l"/>
            <a:r>
              <a:rPr 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2.	Leaders</a:t>
            </a:r>
          </a:p>
          <a:p>
            <a:pPr marL="514350" indent="-514350" algn="l"/>
            <a:r>
              <a:rPr lang="en-US" dirty="0" smtClean="0">
                <a:solidFill>
                  <a:schemeClr val="tx1"/>
                </a:solidFill>
              </a:rPr>
              <a:t>	</a:t>
            </a:r>
            <a:r>
              <a:rPr lang="en-US" sz="2400" dirty="0" smtClean="0">
                <a:solidFill>
                  <a:schemeClr val="tx1"/>
                </a:solidFill>
              </a:rPr>
              <a:t>God chose fathers to take the lead in passing down the families’</a:t>
            </a:r>
          </a:p>
          <a:p>
            <a:pPr marL="514350" indent="-514350" algn="l"/>
            <a:r>
              <a:rPr lang="en-US" sz="2400" dirty="0" smtClean="0">
                <a:solidFill>
                  <a:schemeClr val="tx1"/>
                </a:solidFill>
              </a:rPr>
              <a:t>	</a:t>
            </a:r>
            <a:r>
              <a:rPr lang="en-US" sz="2400" dirty="0" smtClean="0">
                <a:solidFill>
                  <a:schemeClr val="tx1"/>
                </a:solidFill>
              </a:rPr>
              <a:t>spiritual heritage and legacy</a:t>
            </a:r>
            <a:endParaRPr lang="en-US" sz="2400" dirty="0" smtClean="0">
              <a:solidFill>
                <a:schemeClr val="tx1"/>
              </a:solidFill>
            </a:endParaRPr>
          </a:p>
          <a:p>
            <a:pPr marL="514350" indent="-514350" algn="l">
              <a:buAutoNum type="arabicPeriod" startAt="3"/>
            </a:pPr>
            <a:r>
              <a:rPr 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Lovers </a:t>
            </a:r>
          </a:p>
          <a:p>
            <a:pPr marL="514350" indent="-514350" algn="l"/>
            <a:r>
              <a:rPr lang="en-US" dirty="0" smtClean="0">
                <a:solidFill>
                  <a:schemeClr val="tx1"/>
                </a:solidFill>
              </a:rPr>
              <a:t>	</a:t>
            </a:r>
            <a:r>
              <a:rPr lang="en-US" sz="2400" dirty="0" smtClean="0">
                <a:solidFill>
                  <a:schemeClr val="tx1"/>
                </a:solidFill>
              </a:rPr>
              <a:t>The greatest security you can give your children is to love your wife and their mother.</a:t>
            </a:r>
            <a:endParaRPr lang="en-US" sz="2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7</Words>
  <Application>Microsoft Office PowerPoint</Application>
  <PresentationFormat>On-screen Show (4:3)</PresentationFormat>
  <Paragraphs>9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GOOD DADS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GOOD DADS</dc:title>
  <dc:creator>John Rasicci</dc:creator>
  <cp:lastModifiedBy>John Rasicci</cp:lastModifiedBy>
  <cp:revision>5</cp:revision>
  <dcterms:created xsi:type="dcterms:W3CDTF">2006-08-16T00:00:00Z</dcterms:created>
  <dcterms:modified xsi:type="dcterms:W3CDTF">2017-06-18T12:58:46Z</dcterms:modified>
</cp:coreProperties>
</file>