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" y="-14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"/>
            <a:ext cx="8763000" cy="6095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FROM FORSAKEN TO FAVORED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9600"/>
            <a:ext cx="9144000" cy="6096000"/>
          </a:xfrm>
        </p:spPr>
        <p:txBody>
          <a:bodyPr>
            <a:normAutofit lnSpcReduction="10000"/>
          </a:bodyPr>
          <a:lstStyle/>
          <a:p>
            <a:pPr marL="571500" indent="-571500" algn="l">
              <a:buAutoNum type="romanUcPeriod"/>
            </a:pPr>
            <a:r>
              <a:rPr lang="en-US" b="1" dirty="0" smtClean="0">
                <a:solidFill>
                  <a:srgbClr val="FFFF00"/>
                </a:solidFill>
              </a:rPr>
              <a:t>Restoration is available now</a:t>
            </a:r>
          </a:p>
          <a:p>
            <a:pPr marL="571500" indent="-571500" algn="l"/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A. </a:t>
            </a:r>
            <a:r>
              <a:rPr lang="en-US" sz="2400" b="1" dirty="0" smtClean="0">
                <a:solidFill>
                  <a:schemeClr val="tx1"/>
                </a:solidFill>
              </a:rPr>
              <a:t>J</a:t>
            </a:r>
            <a:r>
              <a:rPr lang="en-US" sz="2400" b="1" dirty="0" smtClean="0">
                <a:solidFill>
                  <a:schemeClr val="tx1"/>
                </a:solidFill>
              </a:rPr>
              <a:t>oel 2:28; Acts 2:14-18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B. </a:t>
            </a:r>
            <a:r>
              <a:rPr lang="en-US" sz="2400" b="1" smtClean="0">
                <a:solidFill>
                  <a:schemeClr val="tx1"/>
                </a:solidFill>
              </a:rPr>
              <a:t>Acts 3:19-21 </a:t>
            </a:r>
            <a:r>
              <a:rPr lang="en-US" sz="2400" b="1" dirty="0" smtClean="0">
                <a:solidFill>
                  <a:schemeClr val="tx1"/>
                </a:solidFill>
              </a:rPr>
              <a:t>Restoration of all things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1. Future &amp; at Second Coming/1000 yr. Reign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2. Everything: 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	a. Planned at Creation; 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	b. Prophesied to Israel; 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	c. Promised to the Church; 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		d. Prepared for Heaven and Earth </a:t>
            </a:r>
          </a:p>
          <a:p>
            <a:pPr marL="571500" indent="-571500" algn="l">
              <a:buAutoNum type="romanUcPeriod" startAt="2"/>
            </a:pPr>
            <a:r>
              <a:rPr lang="en-US" b="1" dirty="0" smtClean="0">
                <a:solidFill>
                  <a:srgbClr val="FFFF00"/>
                </a:solidFill>
              </a:rPr>
              <a:t>R</a:t>
            </a:r>
            <a:r>
              <a:rPr lang="en-US" b="1" dirty="0" smtClean="0">
                <a:solidFill>
                  <a:srgbClr val="FFFF00"/>
                </a:solidFill>
              </a:rPr>
              <a:t>estoration working in a person’s life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A. Forsaken	  Gen. 37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B. Falsely accused  Gen. 39:2-6, 7-12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C. Forgotten            Gen. 40; v. 23</a:t>
            </a:r>
          </a:p>
          <a:p>
            <a:pPr marL="571500" indent="-571500" algn="l"/>
            <a:r>
              <a:rPr lang="en-US" sz="2400" b="1" dirty="0" smtClean="0">
                <a:solidFill>
                  <a:schemeClr val="tx1"/>
                </a:solidFill>
              </a:rPr>
              <a:t>	</a:t>
            </a:r>
            <a:r>
              <a:rPr lang="en-US" sz="2400" b="1" dirty="0" smtClean="0">
                <a:solidFill>
                  <a:schemeClr val="tx1"/>
                </a:solidFill>
              </a:rPr>
              <a:t>D. Favored	   Gen. 41:9, 40-45; 50:19,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FROM FORSAKEN TO FAVORED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FORSAKEN TO FAVORED</dc:title>
  <dc:creator>John Rasicci</dc:creator>
  <cp:lastModifiedBy>John Rasicci</cp:lastModifiedBy>
  <cp:revision>3</cp:revision>
  <dcterms:created xsi:type="dcterms:W3CDTF">2006-08-16T00:00:00Z</dcterms:created>
  <dcterms:modified xsi:type="dcterms:W3CDTF">2016-11-30T21:33:41Z</dcterms:modified>
</cp:coreProperties>
</file>