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4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  <a:alpha val="7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52401"/>
            <a:ext cx="8610600" cy="533399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 WORKS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762000"/>
            <a:ext cx="8839200" cy="5943600"/>
          </a:xfrm>
        </p:spPr>
        <p:txBody>
          <a:bodyPr>
            <a:normAutofit/>
          </a:bodyPr>
          <a:lstStyle/>
          <a:p>
            <a:pPr marL="571500" indent="-571500" algn="l">
              <a:buAutoNum type="romanUcPeriod"/>
            </a:pPr>
            <a:r>
              <a:rPr lang="en-US" b="1" dirty="0" smtClean="0">
                <a:solidFill>
                  <a:schemeClr val="tx1"/>
                </a:solidFill>
              </a:rPr>
              <a:t>Consider the present heavenly calling of Jesus</a:t>
            </a:r>
          </a:p>
          <a:p>
            <a:pPr marL="571500" indent="-571500" algn="l"/>
            <a:r>
              <a:rPr lang="en-US" sz="2800" dirty="0" smtClean="0">
                <a:solidFill>
                  <a:schemeClr val="bg1"/>
                </a:solidFill>
              </a:rPr>
              <a:t>	</a:t>
            </a:r>
            <a:r>
              <a:rPr lang="en-US" sz="2800" dirty="0" smtClean="0">
                <a:solidFill>
                  <a:schemeClr val="bg1"/>
                </a:solidFill>
              </a:rPr>
              <a:t>A. Heb. 3:1</a:t>
            </a:r>
          </a:p>
          <a:p>
            <a:pPr marL="571500" indent="-571500" algn="l"/>
            <a:r>
              <a:rPr lang="en-US" sz="2800" dirty="0" smtClean="0">
                <a:solidFill>
                  <a:schemeClr val="bg1"/>
                </a:solidFill>
              </a:rPr>
              <a:t>	</a:t>
            </a:r>
            <a:r>
              <a:rPr lang="en-US" sz="2800" dirty="0" smtClean="0">
                <a:solidFill>
                  <a:schemeClr val="bg1"/>
                </a:solidFill>
              </a:rPr>
              <a:t>B. Heb. 4:14</a:t>
            </a:r>
          </a:p>
          <a:p>
            <a:pPr marL="571500" indent="-571500" algn="l">
              <a:buAutoNum type="romanUcPeriod" startAt="2"/>
            </a:pPr>
            <a:r>
              <a:rPr lang="en-US" b="1" dirty="0" smtClean="0">
                <a:solidFill>
                  <a:schemeClr val="tx1"/>
                </a:solidFill>
              </a:rPr>
              <a:t>Faith works (Mark 11:22-26) to: </a:t>
            </a:r>
          </a:p>
          <a:p>
            <a:pPr marL="571500" indent="-571500" algn="l"/>
            <a:r>
              <a:rPr lang="en-US" sz="2800" dirty="0" smtClean="0">
                <a:solidFill>
                  <a:schemeClr val="bg1"/>
                </a:solidFill>
              </a:rPr>
              <a:t>	</a:t>
            </a:r>
            <a:r>
              <a:rPr lang="en-US" sz="2800" dirty="0" smtClean="0">
                <a:solidFill>
                  <a:schemeClr val="bg1"/>
                </a:solidFill>
              </a:rPr>
              <a:t>A. Remove things v. 23</a:t>
            </a:r>
          </a:p>
          <a:p>
            <a:pPr marL="571500" indent="-571500" algn="l"/>
            <a:r>
              <a:rPr lang="en-US" sz="2800" dirty="0" smtClean="0">
                <a:solidFill>
                  <a:schemeClr val="bg1"/>
                </a:solidFill>
              </a:rPr>
              <a:t>	</a:t>
            </a:r>
            <a:r>
              <a:rPr lang="en-US" sz="2800" dirty="0" smtClean="0">
                <a:solidFill>
                  <a:schemeClr val="bg1"/>
                </a:solidFill>
              </a:rPr>
              <a:t>	- Believe what you say shall come to pass</a:t>
            </a:r>
          </a:p>
          <a:p>
            <a:pPr marL="571500" indent="-571500" algn="l"/>
            <a:r>
              <a:rPr lang="en-US" sz="2800" dirty="0" smtClean="0">
                <a:solidFill>
                  <a:schemeClr val="bg1"/>
                </a:solidFill>
              </a:rPr>
              <a:t>	</a:t>
            </a:r>
            <a:r>
              <a:rPr lang="en-US" sz="2800" dirty="0" smtClean="0">
                <a:solidFill>
                  <a:schemeClr val="bg1"/>
                </a:solidFill>
              </a:rPr>
              <a:t>B. Receive things v. 24</a:t>
            </a:r>
          </a:p>
          <a:p>
            <a:pPr marL="571500" indent="-571500" algn="l"/>
            <a:r>
              <a:rPr lang="en-US" sz="2800" dirty="0" smtClean="0">
                <a:solidFill>
                  <a:schemeClr val="bg1"/>
                </a:solidFill>
              </a:rPr>
              <a:t>	</a:t>
            </a:r>
            <a:r>
              <a:rPr lang="en-US" sz="2800" dirty="0" smtClean="0">
                <a:solidFill>
                  <a:schemeClr val="bg1"/>
                </a:solidFill>
              </a:rPr>
              <a:t>	- Believe you receive when you pray</a:t>
            </a:r>
          </a:p>
          <a:p>
            <a:pPr marL="571500" indent="-571500" algn="l"/>
            <a:r>
              <a:rPr lang="en-US" sz="2800" dirty="0" smtClean="0">
                <a:solidFill>
                  <a:schemeClr val="bg1"/>
                </a:solidFill>
              </a:rPr>
              <a:t>	</a:t>
            </a:r>
            <a:r>
              <a:rPr lang="en-US" sz="2800" dirty="0" smtClean="0">
                <a:solidFill>
                  <a:schemeClr val="bg1"/>
                </a:solidFill>
              </a:rPr>
              <a:t>C. </a:t>
            </a:r>
            <a:r>
              <a:rPr lang="en-US" sz="2800" dirty="0" smtClean="0">
                <a:solidFill>
                  <a:schemeClr val="bg1"/>
                </a:solidFill>
              </a:rPr>
              <a:t>R</a:t>
            </a:r>
            <a:r>
              <a:rPr lang="en-US" sz="2800" dirty="0" smtClean="0">
                <a:solidFill>
                  <a:schemeClr val="bg1"/>
                </a:solidFill>
              </a:rPr>
              <a:t>elease things v. 25, 26</a:t>
            </a:r>
          </a:p>
          <a:p>
            <a:pPr marL="571500" indent="-571500" algn="l"/>
            <a:r>
              <a:rPr lang="en-US" sz="2800" dirty="0" smtClean="0">
                <a:solidFill>
                  <a:schemeClr val="bg1"/>
                </a:solidFill>
              </a:rPr>
              <a:t>	</a:t>
            </a:r>
            <a:r>
              <a:rPr lang="en-US" sz="2800" dirty="0" smtClean="0">
                <a:solidFill>
                  <a:schemeClr val="bg1"/>
                </a:solidFill>
              </a:rPr>
              <a:t>	- Release others by forgiving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FAITH WORKS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FAITH WORKS</dc:title>
  <dc:creator>John Rasicci</dc:creator>
  <cp:lastModifiedBy>John Rasicci</cp:lastModifiedBy>
  <cp:revision>3</cp:revision>
  <dcterms:created xsi:type="dcterms:W3CDTF">2006-08-16T00:00:00Z</dcterms:created>
  <dcterms:modified xsi:type="dcterms:W3CDTF">2017-08-23T22:15:33Z</dcterms:modified>
</cp:coreProperties>
</file>