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"/>
            <a:ext cx="8839200" cy="762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ANGELS AT YOUR SIDE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 Jesus had an awareness of angels</a:t>
            </a:r>
          </a:p>
          <a:p>
            <a:pPr algn="l"/>
            <a:r>
              <a:rPr lang="en-US" sz="2800" b="1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 A. John 1:51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B.  Matt. 18:10; 26:53</a:t>
            </a:r>
          </a:p>
          <a:p>
            <a:pPr algn="l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 Ministering Spirits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  </a:t>
            </a:r>
            <a:r>
              <a:rPr lang="en-US" sz="2400" dirty="0" smtClean="0">
                <a:solidFill>
                  <a:schemeClr val="tx1"/>
                </a:solidFill>
              </a:rPr>
              <a:t>A. Heb.1:14; 12:22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B. Rev. 5:11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      C. Ps. 91:10-12</a:t>
            </a:r>
          </a:p>
          <a:p>
            <a:pPr marL="571500" indent="-571500" algn="l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Unlimited in their Activities/Limited in their Assistance</a:t>
            </a:r>
          </a:p>
          <a:p>
            <a:pPr marL="571500" indent="-571500" algn="l"/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A. The heirs of salvation Heb. 1:14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B. Those who pray Acts 12:5,7 &amp; speak God’s Word Ps. 103:20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C. Those who keep God’s Word Rev. 22:8, 9</a:t>
            </a:r>
          </a:p>
          <a:p>
            <a:pPr marL="571500" indent="-571500" algn="l"/>
            <a:r>
              <a:rPr lang="en-US" sz="2400" dirty="0" smtClean="0">
                <a:solidFill>
                  <a:schemeClr val="tx1"/>
                </a:solidFill>
              </a:rPr>
              <a:t>	D. Those who tithe Gen. 28:12 &amp; worship Judges 13:20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56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ANGELS AT YOUR SIDE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ANGELS AT YOUR SIDE</dc:title>
  <dc:creator>John Rasicci</dc:creator>
  <cp:lastModifiedBy>Multimedia</cp:lastModifiedBy>
  <cp:revision>144</cp:revision>
  <dcterms:created xsi:type="dcterms:W3CDTF">2006-08-16T00:00:00Z</dcterms:created>
  <dcterms:modified xsi:type="dcterms:W3CDTF">2017-06-25T23:07:18Z</dcterms:modified>
</cp:coreProperties>
</file>