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839200" cy="533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PRIESTHOOD OF OUR LORD JESUS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AutoNum type="romanU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Blessing Connection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Gen. 1:28; 3:17; 5:29 through Noah would come comfort &amp; rest 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B. Gen. 6, Ark; 9:1, 26 Promise of blessing; 14:17-23 King /Priest </a:t>
            </a:r>
          </a:p>
          <a:p>
            <a:pPr marL="571500" indent="-571500" algn="l">
              <a:buAutoNum type="romanUcPeriod" startAt="2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Melchisedek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Priesthood Comparison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Heb.  3:1 High priest of the profession of our faith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B. Heb. 5:6, 10, 6:20; 7:1, 10, 11, 15, 17, 21 High priest after the order of  (like/similar) </a:t>
            </a:r>
            <a:r>
              <a:rPr lang="en-US" sz="2400" dirty="0" err="1" smtClean="0">
                <a:solidFill>
                  <a:schemeClr val="tx1"/>
                </a:solidFill>
              </a:rPr>
              <a:t>Melchisedek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1. No recorded </a:t>
            </a:r>
            <a:r>
              <a:rPr lang="en-US" sz="2400" dirty="0" err="1" smtClean="0">
                <a:solidFill>
                  <a:schemeClr val="tx1"/>
                </a:solidFill>
              </a:rPr>
              <a:t>geneology</a:t>
            </a:r>
            <a:r>
              <a:rPr lang="en-US" sz="2400" dirty="0" smtClean="0">
                <a:solidFill>
                  <a:schemeClr val="tx1"/>
                </a:solidFill>
              </a:rPr>
              <a:t>, (ancestors or descendants)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2. No beginning or ending of days, unending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3. Receives tithes and blesses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4. Superior to </a:t>
            </a:r>
            <a:r>
              <a:rPr lang="en-US" sz="2400" dirty="0" err="1" smtClean="0">
                <a:solidFill>
                  <a:schemeClr val="tx1"/>
                </a:solidFill>
              </a:rPr>
              <a:t>Levitical</a:t>
            </a:r>
            <a:r>
              <a:rPr lang="en-US" sz="2400" dirty="0" smtClean="0">
                <a:solidFill>
                  <a:schemeClr val="tx1"/>
                </a:solidFill>
              </a:rPr>
              <a:t> priesthood</a:t>
            </a:r>
          </a:p>
          <a:p>
            <a:pPr marL="571500" indent="-571500"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	Who was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Melchisedek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He is a man and type of Jesus Christ in His Priesthood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B. Many believe he is Shem, Noah’s firstborn son Gen. 11:10-26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1. Traces the blessing being administered by a Priest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2. Shows a Priest receiving tithes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THE PRIESTHOOD OF OUR LORD JESUS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6019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The ages are recorded so we can see the connection between Shem/</a:t>
            </a:r>
            <a:r>
              <a:rPr lang="en-US" sz="2400" dirty="0" err="1" smtClean="0"/>
              <a:t>Melchisedek</a:t>
            </a:r>
            <a:r>
              <a:rPr lang="en-US" sz="2400" dirty="0" smtClean="0"/>
              <a:t> and Abram</a:t>
            </a:r>
          </a:p>
          <a:p>
            <a:pPr>
              <a:buNone/>
            </a:pPr>
            <a:r>
              <a:rPr lang="en-US" sz="2400" dirty="0" smtClean="0"/>
              <a:t>His is the only one of Noah’s sons where ages are listed.</a:t>
            </a:r>
          </a:p>
          <a:p>
            <a:pPr>
              <a:buNone/>
            </a:pPr>
            <a:r>
              <a:rPr lang="en-US" sz="2400" dirty="0" smtClean="0"/>
              <a:t>It traces the Priesthood of the family</a:t>
            </a:r>
          </a:p>
          <a:p>
            <a:pPr>
              <a:buNone/>
            </a:pPr>
            <a:r>
              <a:rPr lang="en-US" sz="2400" dirty="0" smtClean="0"/>
              <a:t>Shem lives a total of 600 years</a:t>
            </a:r>
          </a:p>
          <a:p>
            <a:pPr>
              <a:buNone/>
            </a:pPr>
            <a:r>
              <a:rPr lang="en-US" sz="2400" dirty="0" smtClean="0"/>
              <a:t>We are able to calculate Shem’s age at the beginning of each generation all the way until Abram is born. Shem is 100 when</a:t>
            </a:r>
          </a:p>
          <a:p>
            <a:pPr>
              <a:buNone/>
            </a:pPr>
            <a:r>
              <a:rPr lang="en-US" sz="2400" dirty="0" smtClean="0"/>
              <a:t>the ages are listed 35, 30, 34, 30, 32, 30, 29, 70 = 290 +100= 390</a:t>
            </a:r>
          </a:p>
          <a:p>
            <a:pPr>
              <a:buNone/>
            </a:pPr>
            <a:r>
              <a:rPr lang="en-US" sz="2400" dirty="0" smtClean="0"/>
              <a:t>Shem is 390 when Abram is born</a:t>
            </a:r>
          </a:p>
          <a:p>
            <a:pPr>
              <a:buNone/>
            </a:pPr>
            <a:r>
              <a:rPr lang="en-US" sz="2400" dirty="0" smtClean="0"/>
              <a:t>Abraham lives 175 years (Gen. 25:7)</a:t>
            </a:r>
          </a:p>
          <a:p>
            <a:pPr>
              <a:buNone/>
            </a:pPr>
            <a:r>
              <a:rPr lang="en-US" sz="2400" dirty="0" smtClean="0"/>
              <a:t>390 + 175= 565 Shem’s age when Abraham dies</a:t>
            </a:r>
          </a:p>
          <a:p>
            <a:pPr>
              <a:buNone/>
            </a:pPr>
            <a:r>
              <a:rPr lang="en-US" sz="2400" dirty="0" smtClean="0"/>
              <a:t>Shem lives to 600 yrs. of age so he outlives Abraham 35 years. </a:t>
            </a:r>
          </a:p>
          <a:p>
            <a:pPr>
              <a:buNone/>
            </a:pPr>
            <a:r>
              <a:rPr lang="en-US" sz="2400" dirty="0" smtClean="0"/>
              <a:t>Possibly attended Abraham’s funeral.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PRIESTHOOD OF OUR LORD JESUS</vt:lpstr>
      <vt:lpstr>THE PRIESTHOOD OF OUR LORD JESUS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PRIESTHOOD OF OUR LORD JESUS</dc:title>
  <dc:creator>John Rasicci</dc:creator>
  <cp:lastModifiedBy>Multimedia</cp:lastModifiedBy>
  <cp:revision>14</cp:revision>
  <dcterms:created xsi:type="dcterms:W3CDTF">2006-08-16T00:00:00Z</dcterms:created>
  <dcterms:modified xsi:type="dcterms:W3CDTF">2017-07-27T00:22:43Z</dcterms:modified>
</cp:coreProperties>
</file>